
<file path=[Content_Types].xml><?xml version="1.0" encoding="utf-8"?>
<Types xmlns="http://schemas.openxmlformats.org/package/2006/content-types">
  <Default Extension="jfif" ContentType="image/jpeg"/>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5" r:id="rId1"/>
  </p:sldMasterIdLst>
  <p:notesMasterIdLst>
    <p:notesMasterId r:id="rId20"/>
  </p:notesMasterIdLst>
  <p:sldIdLst>
    <p:sldId id="256" r:id="rId2"/>
    <p:sldId id="257" r:id="rId3"/>
    <p:sldId id="258" r:id="rId4"/>
    <p:sldId id="274" r:id="rId5"/>
    <p:sldId id="260" r:id="rId6"/>
    <p:sldId id="268" r:id="rId7"/>
    <p:sldId id="276" r:id="rId8"/>
    <p:sldId id="277" r:id="rId9"/>
    <p:sldId id="273" r:id="rId10"/>
    <p:sldId id="266" r:id="rId11"/>
    <p:sldId id="264" r:id="rId12"/>
    <p:sldId id="272" r:id="rId13"/>
    <p:sldId id="275" r:id="rId14"/>
    <p:sldId id="271" r:id="rId15"/>
    <p:sldId id="265" r:id="rId16"/>
    <p:sldId id="270" r:id="rId17"/>
    <p:sldId id="269" r:id="rId18"/>
    <p:sldId id="26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117" d="100"/>
          <a:sy n="117" d="100"/>
        </p:scale>
        <p:origin x="400" y="18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90BF-B649-86E9-9BC548F9B38C}"/>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90BF-B649-86E9-9BC548F9B38C}"/>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90BF-B649-86E9-9BC548F9B38C}"/>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90BF-B649-86E9-9BC548F9B38C}"/>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BD"/>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numRef>
              <c:f>Sheet1!$A$2:$A$5</c:f>
              <c:numCache>
                <c:formatCode>General</c:formatCode>
                <c:ptCount val="4"/>
                <c:pt idx="0">
                  <c:v>190104074</c:v>
                </c:pt>
                <c:pt idx="1">
                  <c:v>190104059</c:v>
                </c:pt>
                <c:pt idx="2">
                  <c:v>190104054</c:v>
                </c:pt>
                <c:pt idx="3">
                  <c:v>190104057</c:v>
                </c:pt>
              </c:numCache>
            </c:numRef>
          </c:cat>
          <c:val>
            <c:numRef>
              <c:f>Sheet1!$B$2:$B$5</c:f>
              <c:numCache>
                <c:formatCode>General</c:formatCode>
                <c:ptCount val="4"/>
                <c:pt idx="0">
                  <c:v>2.9</c:v>
                </c:pt>
                <c:pt idx="1">
                  <c:v>2.9</c:v>
                </c:pt>
                <c:pt idx="2">
                  <c:v>2.1</c:v>
                </c:pt>
                <c:pt idx="3">
                  <c:v>2.1</c:v>
                </c:pt>
              </c:numCache>
            </c:numRef>
          </c:val>
          <c:extLst>
            <c:ext xmlns:c16="http://schemas.microsoft.com/office/drawing/2014/chart" uri="{C3380CC4-5D6E-409C-BE32-E72D297353CC}">
              <c16:uniqueId val="{00000008-90BF-B649-86E9-9BC548F9B38C}"/>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73693097933070861"/>
          <c:y val="0.44785793258747952"/>
          <c:w val="0.25369402066929136"/>
          <c:h val="0.18860062816187081"/>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BD"/>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BD"/>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DD1878-C448-4181-A3CB-E6BC410F4B99}" type="datetimeFigureOut">
              <a:rPr lang="en-US" smtClean="0"/>
              <a:t>9/1/22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ADBEA8-48DB-45AB-82A3-504024DDC9D8}" type="slidenum">
              <a:rPr lang="en-US" smtClean="0"/>
              <a:t>‹#›</a:t>
            </a:fld>
            <a:endParaRPr lang="en-US"/>
          </a:p>
        </p:txBody>
      </p:sp>
    </p:spTree>
    <p:extLst>
      <p:ext uri="{BB962C8B-B14F-4D97-AF65-F5344CB8AC3E}">
        <p14:creationId xmlns:p14="http://schemas.microsoft.com/office/powerpoint/2010/main" val="2750996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E590471-65D9-4808-9668-078F1AF099B7}" type="datetime1">
              <a:rPr lang="en-US" smtClean="0"/>
              <a:t>9/1/22</a:t>
            </a:fld>
            <a:endParaRPr lang="en-US"/>
          </a:p>
        </p:txBody>
      </p:sp>
      <p:sp>
        <p:nvSpPr>
          <p:cNvPr id="5" name="Footer Placeholder 4"/>
          <p:cNvSpPr>
            <a:spLocks noGrp="1"/>
          </p:cNvSpPr>
          <p:nvPr>
            <p:ph type="ftr" sz="quarter" idx="11"/>
          </p:nvPr>
        </p:nvSpPr>
        <p:spPr/>
        <p:txBody>
          <a:bodyPr/>
          <a:lstStyle/>
          <a:p>
            <a:r>
              <a:rPr lang="en-US"/>
              <a:t>B1 Group-6</a:t>
            </a:r>
          </a:p>
        </p:txBody>
      </p:sp>
      <p:sp>
        <p:nvSpPr>
          <p:cNvPr id="6" name="Slide Number Placeholder 5"/>
          <p:cNvSpPr>
            <a:spLocks noGrp="1"/>
          </p:cNvSpPr>
          <p:nvPr>
            <p:ph type="sldNum" sz="quarter" idx="12"/>
          </p:nvPr>
        </p:nvSpPr>
        <p:spPr/>
        <p:txBody>
          <a:bodyPr/>
          <a:lstStyle/>
          <a:p>
            <a:fld id="{528E68C6-D250-49A1-B7D1-2A80FA5DFEEE}"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6039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44547648-FDF6-404A-85E4-901A6A3C3D5E}" type="datetime1">
              <a:rPr lang="en-US" smtClean="0"/>
              <a:t>9/1/22</a:t>
            </a:fld>
            <a:endParaRPr lang="en-US"/>
          </a:p>
        </p:txBody>
      </p:sp>
      <p:sp>
        <p:nvSpPr>
          <p:cNvPr id="4" name="Footer Placeholder 3"/>
          <p:cNvSpPr>
            <a:spLocks noGrp="1"/>
          </p:cNvSpPr>
          <p:nvPr>
            <p:ph type="ftr" sz="quarter" idx="11"/>
          </p:nvPr>
        </p:nvSpPr>
        <p:spPr/>
        <p:txBody>
          <a:bodyPr/>
          <a:lstStyle/>
          <a:p>
            <a:r>
              <a:rPr lang="en-US"/>
              <a:t>B1 Group-6</a:t>
            </a:r>
          </a:p>
        </p:txBody>
      </p:sp>
      <p:sp>
        <p:nvSpPr>
          <p:cNvPr id="5" name="Slide Number Placeholder 4"/>
          <p:cNvSpPr>
            <a:spLocks noGrp="1"/>
          </p:cNvSpPr>
          <p:nvPr>
            <p:ph type="sldNum" sz="quarter" idx="12"/>
          </p:nvPr>
        </p:nvSpPr>
        <p:spPr/>
        <p:txBody>
          <a:bodyPr/>
          <a:lstStyle/>
          <a:p>
            <a:fld id="{528E68C6-D250-49A1-B7D1-2A80FA5DFEEE}" type="slidenum">
              <a:rPr lang="en-US" smtClean="0"/>
              <a:t>‹#›</a:t>
            </a:fld>
            <a:endParaRPr lang="en-US"/>
          </a:p>
        </p:txBody>
      </p:sp>
    </p:spTree>
    <p:extLst>
      <p:ext uri="{BB962C8B-B14F-4D97-AF65-F5344CB8AC3E}">
        <p14:creationId xmlns:p14="http://schemas.microsoft.com/office/powerpoint/2010/main" val="688426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537BA9-2BB3-4176-8A0B-9E09CB1E45E2}" type="datetime1">
              <a:rPr lang="en-US" smtClean="0"/>
              <a:t>9/1/22</a:t>
            </a:fld>
            <a:endParaRPr lang="en-US"/>
          </a:p>
        </p:txBody>
      </p:sp>
      <p:sp>
        <p:nvSpPr>
          <p:cNvPr id="5" name="Footer Placeholder 4"/>
          <p:cNvSpPr>
            <a:spLocks noGrp="1"/>
          </p:cNvSpPr>
          <p:nvPr>
            <p:ph type="ftr" sz="quarter" idx="11"/>
          </p:nvPr>
        </p:nvSpPr>
        <p:spPr/>
        <p:txBody>
          <a:bodyPr/>
          <a:lstStyle/>
          <a:p>
            <a:r>
              <a:rPr lang="en-US"/>
              <a:t>B1 Group-6</a:t>
            </a:r>
          </a:p>
        </p:txBody>
      </p:sp>
      <p:sp>
        <p:nvSpPr>
          <p:cNvPr id="6" name="Slide Number Placeholder 5"/>
          <p:cNvSpPr>
            <a:spLocks noGrp="1"/>
          </p:cNvSpPr>
          <p:nvPr>
            <p:ph type="sldNum" sz="quarter" idx="12"/>
          </p:nvPr>
        </p:nvSpPr>
        <p:spPr/>
        <p:txBody>
          <a:bodyPr/>
          <a:lstStyle/>
          <a:p>
            <a:fld id="{528E68C6-D250-49A1-B7D1-2A80FA5DFEEE}" type="slidenum">
              <a:rPr lang="en-US" smtClean="0"/>
              <a:t>‹#›</a:t>
            </a:fld>
            <a:endParaRPr lang="en-US"/>
          </a:p>
        </p:txBody>
      </p:sp>
    </p:spTree>
    <p:extLst>
      <p:ext uri="{BB962C8B-B14F-4D97-AF65-F5344CB8AC3E}">
        <p14:creationId xmlns:p14="http://schemas.microsoft.com/office/powerpoint/2010/main" val="8439222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9C94FE-7D5B-485E-A38D-D0C75447D6B2}" type="datetime1">
              <a:rPr lang="en-US" smtClean="0"/>
              <a:t>9/1/22</a:t>
            </a:fld>
            <a:endParaRPr lang="en-US"/>
          </a:p>
        </p:txBody>
      </p:sp>
      <p:sp>
        <p:nvSpPr>
          <p:cNvPr id="5" name="Footer Placeholder 4"/>
          <p:cNvSpPr>
            <a:spLocks noGrp="1"/>
          </p:cNvSpPr>
          <p:nvPr>
            <p:ph type="ftr" sz="quarter" idx="11"/>
          </p:nvPr>
        </p:nvSpPr>
        <p:spPr/>
        <p:txBody>
          <a:bodyPr/>
          <a:lstStyle/>
          <a:p>
            <a:r>
              <a:rPr lang="en-US"/>
              <a:t>B1 Group-6</a:t>
            </a:r>
          </a:p>
        </p:txBody>
      </p:sp>
      <p:sp>
        <p:nvSpPr>
          <p:cNvPr id="6" name="Slide Number Placeholder 5"/>
          <p:cNvSpPr>
            <a:spLocks noGrp="1"/>
          </p:cNvSpPr>
          <p:nvPr>
            <p:ph type="sldNum" sz="quarter" idx="12"/>
          </p:nvPr>
        </p:nvSpPr>
        <p:spPr/>
        <p:txBody>
          <a:bodyPr/>
          <a:lstStyle/>
          <a:p>
            <a:fld id="{528E68C6-D250-49A1-B7D1-2A80FA5DFEEE}"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7262148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38A20C-AF3A-43C0-89E2-4FC7AE09DEE0}" type="datetime1">
              <a:rPr lang="en-US" smtClean="0"/>
              <a:t>9/1/22</a:t>
            </a:fld>
            <a:endParaRPr lang="en-US"/>
          </a:p>
        </p:txBody>
      </p:sp>
      <p:sp>
        <p:nvSpPr>
          <p:cNvPr id="5" name="Footer Placeholder 4"/>
          <p:cNvSpPr>
            <a:spLocks noGrp="1"/>
          </p:cNvSpPr>
          <p:nvPr>
            <p:ph type="ftr" sz="quarter" idx="11"/>
          </p:nvPr>
        </p:nvSpPr>
        <p:spPr/>
        <p:txBody>
          <a:bodyPr/>
          <a:lstStyle/>
          <a:p>
            <a:r>
              <a:rPr lang="en-US"/>
              <a:t>B1 Group-6</a:t>
            </a:r>
          </a:p>
        </p:txBody>
      </p:sp>
      <p:sp>
        <p:nvSpPr>
          <p:cNvPr id="6" name="Slide Number Placeholder 5"/>
          <p:cNvSpPr>
            <a:spLocks noGrp="1"/>
          </p:cNvSpPr>
          <p:nvPr>
            <p:ph type="sldNum" sz="quarter" idx="12"/>
          </p:nvPr>
        </p:nvSpPr>
        <p:spPr/>
        <p:txBody>
          <a:bodyPr/>
          <a:lstStyle/>
          <a:p>
            <a:fld id="{528E68C6-D250-49A1-B7D1-2A80FA5DFEEE}" type="slidenum">
              <a:rPr lang="en-US" smtClean="0"/>
              <a:t>‹#›</a:t>
            </a:fld>
            <a:endParaRPr lang="en-US"/>
          </a:p>
        </p:txBody>
      </p:sp>
    </p:spTree>
    <p:extLst>
      <p:ext uri="{BB962C8B-B14F-4D97-AF65-F5344CB8AC3E}">
        <p14:creationId xmlns:p14="http://schemas.microsoft.com/office/powerpoint/2010/main" val="5578410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B16FD4-9E85-4C0E-85AE-352C3A287223}" type="datetime1">
              <a:rPr lang="en-US" smtClean="0"/>
              <a:t>9/1/22</a:t>
            </a:fld>
            <a:endParaRPr lang="en-US"/>
          </a:p>
        </p:txBody>
      </p:sp>
      <p:sp>
        <p:nvSpPr>
          <p:cNvPr id="5" name="Footer Placeholder 4"/>
          <p:cNvSpPr>
            <a:spLocks noGrp="1"/>
          </p:cNvSpPr>
          <p:nvPr>
            <p:ph type="ftr" sz="quarter" idx="11"/>
          </p:nvPr>
        </p:nvSpPr>
        <p:spPr/>
        <p:txBody>
          <a:bodyPr/>
          <a:lstStyle/>
          <a:p>
            <a:r>
              <a:rPr lang="en-US"/>
              <a:t>B1 Group-6</a:t>
            </a:r>
          </a:p>
        </p:txBody>
      </p:sp>
      <p:sp>
        <p:nvSpPr>
          <p:cNvPr id="6" name="Slide Number Placeholder 5"/>
          <p:cNvSpPr>
            <a:spLocks noGrp="1"/>
          </p:cNvSpPr>
          <p:nvPr>
            <p:ph type="sldNum" sz="quarter" idx="12"/>
          </p:nvPr>
        </p:nvSpPr>
        <p:spPr/>
        <p:txBody>
          <a:bodyPr/>
          <a:lstStyle/>
          <a:p>
            <a:fld id="{528E68C6-D250-49A1-B7D1-2A80FA5DFEEE}"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7037128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C2FCA7-2F75-4ED0-B062-8D4DCFAACD3E}" type="datetime1">
              <a:rPr lang="en-US" smtClean="0"/>
              <a:t>9/1/22</a:t>
            </a:fld>
            <a:endParaRPr lang="en-US"/>
          </a:p>
        </p:txBody>
      </p:sp>
      <p:sp>
        <p:nvSpPr>
          <p:cNvPr id="5" name="Footer Placeholder 4"/>
          <p:cNvSpPr>
            <a:spLocks noGrp="1"/>
          </p:cNvSpPr>
          <p:nvPr>
            <p:ph type="ftr" sz="quarter" idx="11"/>
          </p:nvPr>
        </p:nvSpPr>
        <p:spPr/>
        <p:txBody>
          <a:bodyPr/>
          <a:lstStyle/>
          <a:p>
            <a:r>
              <a:rPr lang="en-US"/>
              <a:t>B1 Group-6</a:t>
            </a:r>
          </a:p>
        </p:txBody>
      </p:sp>
      <p:sp>
        <p:nvSpPr>
          <p:cNvPr id="6" name="Slide Number Placeholder 5"/>
          <p:cNvSpPr>
            <a:spLocks noGrp="1"/>
          </p:cNvSpPr>
          <p:nvPr>
            <p:ph type="sldNum" sz="quarter" idx="12"/>
          </p:nvPr>
        </p:nvSpPr>
        <p:spPr/>
        <p:txBody>
          <a:bodyPr/>
          <a:lstStyle/>
          <a:p>
            <a:fld id="{528E68C6-D250-49A1-B7D1-2A80FA5DFEEE}" type="slidenum">
              <a:rPr lang="en-US" smtClean="0"/>
              <a:t>‹#›</a:t>
            </a:fld>
            <a:endParaRPr lang="en-US"/>
          </a:p>
        </p:txBody>
      </p:sp>
    </p:spTree>
    <p:extLst>
      <p:ext uri="{BB962C8B-B14F-4D97-AF65-F5344CB8AC3E}">
        <p14:creationId xmlns:p14="http://schemas.microsoft.com/office/powerpoint/2010/main" val="9002749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4FD116-FE15-4BC2-A1EB-7DCDBF90286D}" type="datetime1">
              <a:rPr lang="en-US" smtClean="0"/>
              <a:t>9/1/22</a:t>
            </a:fld>
            <a:endParaRPr lang="en-US"/>
          </a:p>
        </p:txBody>
      </p:sp>
      <p:sp>
        <p:nvSpPr>
          <p:cNvPr id="5" name="Footer Placeholder 4"/>
          <p:cNvSpPr>
            <a:spLocks noGrp="1"/>
          </p:cNvSpPr>
          <p:nvPr>
            <p:ph type="ftr" sz="quarter" idx="11"/>
          </p:nvPr>
        </p:nvSpPr>
        <p:spPr/>
        <p:txBody>
          <a:bodyPr/>
          <a:lstStyle/>
          <a:p>
            <a:r>
              <a:rPr lang="en-US"/>
              <a:t>B1 Group-6</a:t>
            </a:r>
          </a:p>
        </p:txBody>
      </p:sp>
      <p:sp>
        <p:nvSpPr>
          <p:cNvPr id="6" name="Slide Number Placeholder 5"/>
          <p:cNvSpPr>
            <a:spLocks noGrp="1"/>
          </p:cNvSpPr>
          <p:nvPr>
            <p:ph type="sldNum" sz="quarter" idx="12"/>
          </p:nvPr>
        </p:nvSpPr>
        <p:spPr/>
        <p:txBody>
          <a:bodyPr/>
          <a:lstStyle/>
          <a:p>
            <a:fld id="{528E68C6-D250-49A1-B7D1-2A80FA5DFEEE}" type="slidenum">
              <a:rPr lang="en-US" smtClean="0"/>
              <a:t>‹#›</a:t>
            </a:fld>
            <a:endParaRPr lang="en-US"/>
          </a:p>
        </p:txBody>
      </p:sp>
    </p:spTree>
    <p:extLst>
      <p:ext uri="{BB962C8B-B14F-4D97-AF65-F5344CB8AC3E}">
        <p14:creationId xmlns:p14="http://schemas.microsoft.com/office/powerpoint/2010/main" val="3883088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1DCC31-AE01-48ED-BDCE-4D996DCFAF19}" type="datetime1">
              <a:rPr lang="en-US" smtClean="0"/>
              <a:t>9/1/22</a:t>
            </a:fld>
            <a:endParaRPr lang="en-US"/>
          </a:p>
        </p:txBody>
      </p:sp>
      <p:sp>
        <p:nvSpPr>
          <p:cNvPr id="5" name="Footer Placeholder 4"/>
          <p:cNvSpPr>
            <a:spLocks noGrp="1"/>
          </p:cNvSpPr>
          <p:nvPr>
            <p:ph type="ftr" sz="quarter" idx="11"/>
          </p:nvPr>
        </p:nvSpPr>
        <p:spPr/>
        <p:txBody>
          <a:bodyPr/>
          <a:lstStyle/>
          <a:p>
            <a:r>
              <a:rPr lang="en-US"/>
              <a:t>B1 Group-6</a:t>
            </a:r>
          </a:p>
        </p:txBody>
      </p:sp>
      <p:sp>
        <p:nvSpPr>
          <p:cNvPr id="6" name="Slide Number Placeholder 5"/>
          <p:cNvSpPr>
            <a:spLocks noGrp="1"/>
          </p:cNvSpPr>
          <p:nvPr>
            <p:ph type="sldNum" sz="quarter" idx="12"/>
          </p:nvPr>
        </p:nvSpPr>
        <p:spPr/>
        <p:txBody>
          <a:bodyPr/>
          <a:lstStyle/>
          <a:p>
            <a:fld id="{528E68C6-D250-49A1-B7D1-2A80FA5DFEEE}" type="slidenum">
              <a:rPr lang="en-US" smtClean="0"/>
              <a:t>‹#›</a:t>
            </a:fld>
            <a:endParaRPr lang="en-US"/>
          </a:p>
        </p:txBody>
      </p:sp>
    </p:spTree>
    <p:extLst>
      <p:ext uri="{BB962C8B-B14F-4D97-AF65-F5344CB8AC3E}">
        <p14:creationId xmlns:p14="http://schemas.microsoft.com/office/powerpoint/2010/main" val="179801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A4410C-97A4-47D1-9578-3BF483818A0E}" type="datetime1">
              <a:rPr lang="en-US" smtClean="0"/>
              <a:t>9/1/22</a:t>
            </a:fld>
            <a:endParaRPr lang="en-US"/>
          </a:p>
        </p:txBody>
      </p:sp>
      <p:sp>
        <p:nvSpPr>
          <p:cNvPr id="5" name="Footer Placeholder 4"/>
          <p:cNvSpPr>
            <a:spLocks noGrp="1"/>
          </p:cNvSpPr>
          <p:nvPr>
            <p:ph type="ftr" sz="quarter" idx="11"/>
          </p:nvPr>
        </p:nvSpPr>
        <p:spPr/>
        <p:txBody>
          <a:bodyPr/>
          <a:lstStyle/>
          <a:p>
            <a:r>
              <a:rPr lang="en-US"/>
              <a:t>B1 Group-6</a:t>
            </a:r>
          </a:p>
        </p:txBody>
      </p:sp>
      <p:sp>
        <p:nvSpPr>
          <p:cNvPr id="6" name="Slide Number Placeholder 5"/>
          <p:cNvSpPr>
            <a:spLocks noGrp="1"/>
          </p:cNvSpPr>
          <p:nvPr>
            <p:ph type="sldNum" sz="quarter" idx="12"/>
          </p:nvPr>
        </p:nvSpPr>
        <p:spPr/>
        <p:txBody>
          <a:bodyPr/>
          <a:lstStyle/>
          <a:p>
            <a:fld id="{528E68C6-D250-49A1-B7D1-2A80FA5DFEEE}" type="slidenum">
              <a:rPr lang="en-US" smtClean="0"/>
              <a:t>‹#›</a:t>
            </a:fld>
            <a:endParaRPr lang="en-US"/>
          </a:p>
        </p:txBody>
      </p:sp>
    </p:spTree>
    <p:extLst>
      <p:ext uri="{BB962C8B-B14F-4D97-AF65-F5344CB8AC3E}">
        <p14:creationId xmlns:p14="http://schemas.microsoft.com/office/powerpoint/2010/main" val="609431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C4AE00-BFD5-4BD6-87B0-01BB5FBA4F20}" type="datetime1">
              <a:rPr lang="en-US" smtClean="0"/>
              <a:t>9/1/22</a:t>
            </a:fld>
            <a:endParaRPr lang="en-US"/>
          </a:p>
        </p:txBody>
      </p:sp>
      <p:sp>
        <p:nvSpPr>
          <p:cNvPr id="5" name="Footer Placeholder 4"/>
          <p:cNvSpPr>
            <a:spLocks noGrp="1"/>
          </p:cNvSpPr>
          <p:nvPr>
            <p:ph type="ftr" sz="quarter" idx="11"/>
          </p:nvPr>
        </p:nvSpPr>
        <p:spPr/>
        <p:txBody>
          <a:bodyPr/>
          <a:lstStyle/>
          <a:p>
            <a:r>
              <a:rPr lang="en-US"/>
              <a:t>B1 Group-6</a:t>
            </a:r>
          </a:p>
        </p:txBody>
      </p:sp>
      <p:sp>
        <p:nvSpPr>
          <p:cNvPr id="6" name="Slide Number Placeholder 5"/>
          <p:cNvSpPr>
            <a:spLocks noGrp="1"/>
          </p:cNvSpPr>
          <p:nvPr>
            <p:ph type="sldNum" sz="quarter" idx="12"/>
          </p:nvPr>
        </p:nvSpPr>
        <p:spPr/>
        <p:txBody>
          <a:bodyPr/>
          <a:lstStyle/>
          <a:p>
            <a:fld id="{528E68C6-D250-49A1-B7D1-2A80FA5DFEEE}" type="slidenum">
              <a:rPr lang="en-US" smtClean="0"/>
              <a:t>‹#›</a:t>
            </a:fld>
            <a:endParaRPr lang="en-US"/>
          </a:p>
        </p:txBody>
      </p:sp>
    </p:spTree>
    <p:extLst>
      <p:ext uri="{BB962C8B-B14F-4D97-AF65-F5344CB8AC3E}">
        <p14:creationId xmlns:p14="http://schemas.microsoft.com/office/powerpoint/2010/main" val="444179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071C9FE-2419-4E77-844D-248A74EFFAB5}" type="datetime1">
              <a:rPr lang="en-US" smtClean="0"/>
              <a:t>9/1/22</a:t>
            </a:fld>
            <a:endParaRPr lang="en-US"/>
          </a:p>
        </p:txBody>
      </p:sp>
      <p:sp>
        <p:nvSpPr>
          <p:cNvPr id="6" name="Footer Placeholder 5"/>
          <p:cNvSpPr>
            <a:spLocks noGrp="1"/>
          </p:cNvSpPr>
          <p:nvPr>
            <p:ph type="ftr" sz="quarter" idx="11"/>
          </p:nvPr>
        </p:nvSpPr>
        <p:spPr/>
        <p:txBody>
          <a:bodyPr/>
          <a:lstStyle/>
          <a:p>
            <a:r>
              <a:rPr lang="en-US"/>
              <a:t>B1 Group-6</a:t>
            </a:r>
          </a:p>
        </p:txBody>
      </p:sp>
      <p:sp>
        <p:nvSpPr>
          <p:cNvPr id="7" name="Slide Number Placeholder 6"/>
          <p:cNvSpPr>
            <a:spLocks noGrp="1"/>
          </p:cNvSpPr>
          <p:nvPr>
            <p:ph type="sldNum" sz="quarter" idx="12"/>
          </p:nvPr>
        </p:nvSpPr>
        <p:spPr/>
        <p:txBody>
          <a:bodyPr/>
          <a:lstStyle/>
          <a:p>
            <a:fld id="{528E68C6-D250-49A1-B7D1-2A80FA5DFEEE}" type="slidenum">
              <a:rPr lang="en-US" smtClean="0"/>
              <a:t>‹#›</a:t>
            </a:fld>
            <a:endParaRPr lang="en-US"/>
          </a:p>
        </p:txBody>
      </p:sp>
    </p:spTree>
    <p:extLst>
      <p:ext uri="{BB962C8B-B14F-4D97-AF65-F5344CB8AC3E}">
        <p14:creationId xmlns:p14="http://schemas.microsoft.com/office/powerpoint/2010/main" val="3741394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CB03E31-E59F-40D3-A958-228B50AE5EF7}" type="datetime1">
              <a:rPr lang="en-US" smtClean="0"/>
              <a:t>9/1/22</a:t>
            </a:fld>
            <a:endParaRPr lang="en-US"/>
          </a:p>
        </p:txBody>
      </p:sp>
      <p:sp>
        <p:nvSpPr>
          <p:cNvPr id="8" name="Footer Placeholder 7"/>
          <p:cNvSpPr>
            <a:spLocks noGrp="1"/>
          </p:cNvSpPr>
          <p:nvPr>
            <p:ph type="ftr" sz="quarter" idx="11"/>
          </p:nvPr>
        </p:nvSpPr>
        <p:spPr/>
        <p:txBody>
          <a:bodyPr/>
          <a:lstStyle/>
          <a:p>
            <a:r>
              <a:rPr lang="en-US"/>
              <a:t>B1 Group-6</a:t>
            </a:r>
          </a:p>
        </p:txBody>
      </p:sp>
      <p:sp>
        <p:nvSpPr>
          <p:cNvPr id="9" name="Slide Number Placeholder 8"/>
          <p:cNvSpPr>
            <a:spLocks noGrp="1"/>
          </p:cNvSpPr>
          <p:nvPr>
            <p:ph type="sldNum" sz="quarter" idx="12"/>
          </p:nvPr>
        </p:nvSpPr>
        <p:spPr/>
        <p:txBody>
          <a:bodyPr/>
          <a:lstStyle/>
          <a:p>
            <a:fld id="{528E68C6-D250-49A1-B7D1-2A80FA5DFEEE}" type="slidenum">
              <a:rPr lang="en-US" smtClean="0"/>
              <a:t>‹#›</a:t>
            </a:fld>
            <a:endParaRPr lang="en-US"/>
          </a:p>
        </p:txBody>
      </p:sp>
    </p:spTree>
    <p:extLst>
      <p:ext uri="{BB962C8B-B14F-4D97-AF65-F5344CB8AC3E}">
        <p14:creationId xmlns:p14="http://schemas.microsoft.com/office/powerpoint/2010/main" val="3323722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DBBB240-2B0E-4918-B34C-4B0B552459F7}" type="datetime1">
              <a:rPr lang="en-US" smtClean="0"/>
              <a:t>9/1/22</a:t>
            </a:fld>
            <a:endParaRPr lang="en-US"/>
          </a:p>
        </p:txBody>
      </p:sp>
      <p:sp>
        <p:nvSpPr>
          <p:cNvPr id="4" name="Footer Placeholder 3"/>
          <p:cNvSpPr>
            <a:spLocks noGrp="1"/>
          </p:cNvSpPr>
          <p:nvPr>
            <p:ph type="ftr" sz="quarter" idx="11"/>
          </p:nvPr>
        </p:nvSpPr>
        <p:spPr/>
        <p:txBody>
          <a:bodyPr/>
          <a:lstStyle/>
          <a:p>
            <a:r>
              <a:rPr lang="en-US"/>
              <a:t>B1 Group-6</a:t>
            </a:r>
          </a:p>
        </p:txBody>
      </p:sp>
      <p:sp>
        <p:nvSpPr>
          <p:cNvPr id="5" name="Slide Number Placeholder 4"/>
          <p:cNvSpPr>
            <a:spLocks noGrp="1"/>
          </p:cNvSpPr>
          <p:nvPr>
            <p:ph type="sldNum" sz="quarter" idx="12"/>
          </p:nvPr>
        </p:nvSpPr>
        <p:spPr/>
        <p:txBody>
          <a:bodyPr/>
          <a:lstStyle/>
          <a:p>
            <a:fld id="{528E68C6-D250-49A1-B7D1-2A80FA5DFEEE}" type="slidenum">
              <a:rPr lang="en-US" smtClean="0"/>
              <a:t>‹#›</a:t>
            </a:fld>
            <a:endParaRPr lang="en-US"/>
          </a:p>
        </p:txBody>
      </p:sp>
    </p:spTree>
    <p:extLst>
      <p:ext uri="{BB962C8B-B14F-4D97-AF65-F5344CB8AC3E}">
        <p14:creationId xmlns:p14="http://schemas.microsoft.com/office/powerpoint/2010/main" val="27370281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8C4B3F-DE3B-43FF-B859-7AD5EA971025}" type="datetime1">
              <a:rPr lang="en-US" smtClean="0"/>
              <a:t>9/1/22</a:t>
            </a:fld>
            <a:endParaRPr lang="en-US"/>
          </a:p>
        </p:txBody>
      </p:sp>
      <p:sp>
        <p:nvSpPr>
          <p:cNvPr id="3" name="Footer Placeholder 2"/>
          <p:cNvSpPr>
            <a:spLocks noGrp="1"/>
          </p:cNvSpPr>
          <p:nvPr>
            <p:ph type="ftr" sz="quarter" idx="11"/>
          </p:nvPr>
        </p:nvSpPr>
        <p:spPr/>
        <p:txBody>
          <a:bodyPr/>
          <a:lstStyle/>
          <a:p>
            <a:r>
              <a:rPr lang="en-US"/>
              <a:t>B1 Group-6</a:t>
            </a:r>
          </a:p>
        </p:txBody>
      </p:sp>
      <p:sp>
        <p:nvSpPr>
          <p:cNvPr id="4" name="Slide Number Placeholder 3"/>
          <p:cNvSpPr>
            <a:spLocks noGrp="1"/>
          </p:cNvSpPr>
          <p:nvPr>
            <p:ph type="sldNum" sz="quarter" idx="12"/>
          </p:nvPr>
        </p:nvSpPr>
        <p:spPr/>
        <p:txBody>
          <a:bodyPr/>
          <a:lstStyle/>
          <a:p>
            <a:fld id="{528E68C6-D250-49A1-B7D1-2A80FA5DFEEE}" type="slidenum">
              <a:rPr lang="en-US" smtClean="0"/>
              <a:t>‹#›</a:t>
            </a:fld>
            <a:endParaRPr lang="en-US"/>
          </a:p>
        </p:txBody>
      </p:sp>
    </p:spTree>
    <p:extLst>
      <p:ext uri="{BB962C8B-B14F-4D97-AF65-F5344CB8AC3E}">
        <p14:creationId xmlns:p14="http://schemas.microsoft.com/office/powerpoint/2010/main" val="236122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D6FCB5-3DB0-4F49-B011-FBF0BC2EEFDF}" type="datetime1">
              <a:rPr lang="en-US" smtClean="0"/>
              <a:t>9/1/22</a:t>
            </a:fld>
            <a:endParaRPr lang="en-US"/>
          </a:p>
        </p:txBody>
      </p:sp>
      <p:sp>
        <p:nvSpPr>
          <p:cNvPr id="6" name="Footer Placeholder 5"/>
          <p:cNvSpPr>
            <a:spLocks noGrp="1"/>
          </p:cNvSpPr>
          <p:nvPr>
            <p:ph type="ftr" sz="quarter" idx="11"/>
          </p:nvPr>
        </p:nvSpPr>
        <p:spPr/>
        <p:txBody>
          <a:bodyPr/>
          <a:lstStyle/>
          <a:p>
            <a:r>
              <a:rPr lang="en-US"/>
              <a:t>B1 Group-6</a:t>
            </a:r>
          </a:p>
        </p:txBody>
      </p:sp>
      <p:sp>
        <p:nvSpPr>
          <p:cNvPr id="7" name="Slide Number Placeholder 6"/>
          <p:cNvSpPr>
            <a:spLocks noGrp="1"/>
          </p:cNvSpPr>
          <p:nvPr>
            <p:ph type="sldNum" sz="quarter" idx="12"/>
          </p:nvPr>
        </p:nvSpPr>
        <p:spPr/>
        <p:txBody>
          <a:bodyPr/>
          <a:lstStyle/>
          <a:p>
            <a:fld id="{528E68C6-D250-49A1-B7D1-2A80FA5DFEEE}" type="slidenum">
              <a:rPr lang="en-US" smtClean="0"/>
              <a:t>‹#›</a:t>
            </a:fld>
            <a:endParaRPr lang="en-US"/>
          </a:p>
        </p:txBody>
      </p:sp>
    </p:spTree>
    <p:extLst>
      <p:ext uri="{BB962C8B-B14F-4D97-AF65-F5344CB8AC3E}">
        <p14:creationId xmlns:p14="http://schemas.microsoft.com/office/powerpoint/2010/main" val="4069484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7767FB-B8C0-45EB-9B15-1CFABA6BBAD9}" type="datetime1">
              <a:rPr lang="en-US" smtClean="0"/>
              <a:t>9/1/22</a:t>
            </a:fld>
            <a:endParaRPr lang="en-US"/>
          </a:p>
        </p:txBody>
      </p:sp>
      <p:sp>
        <p:nvSpPr>
          <p:cNvPr id="6" name="Footer Placeholder 5"/>
          <p:cNvSpPr>
            <a:spLocks noGrp="1"/>
          </p:cNvSpPr>
          <p:nvPr>
            <p:ph type="ftr" sz="quarter" idx="11"/>
          </p:nvPr>
        </p:nvSpPr>
        <p:spPr/>
        <p:txBody>
          <a:bodyPr/>
          <a:lstStyle/>
          <a:p>
            <a:r>
              <a:rPr lang="en-US"/>
              <a:t>B1 Group-6</a:t>
            </a:r>
          </a:p>
        </p:txBody>
      </p:sp>
      <p:sp>
        <p:nvSpPr>
          <p:cNvPr id="7" name="Slide Number Placeholder 6"/>
          <p:cNvSpPr>
            <a:spLocks noGrp="1"/>
          </p:cNvSpPr>
          <p:nvPr>
            <p:ph type="sldNum" sz="quarter" idx="12"/>
          </p:nvPr>
        </p:nvSpPr>
        <p:spPr/>
        <p:txBody>
          <a:bodyPr/>
          <a:lstStyle/>
          <a:p>
            <a:fld id="{528E68C6-D250-49A1-B7D1-2A80FA5DFEEE}" type="slidenum">
              <a:rPr lang="en-US" smtClean="0"/>
              <a:t>‹#›</a:t>
            </a:fld>
            <a:endParaRPr lang="en-US"/>
          </a:p>
        </p:txBody>
      </p:sp>
    </p:spTree>
    <p:extLst>
      <p:ext uri="{BB962C8B-B14F-4D97-AF65-F5344CB8AC3E}">
        <p14:creationId xmlns:p14="http://schemas.microsoft.com/office/powerpoint/2010/main" val="3730796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78CD4AC9-D1B5-41D1-B6EC-40A56853AC69}" type="datetime1">
              <a:rPr lang="en-US" smtClean="0"/>
              <a:t>9/1/22</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r>
              <a:rPr lang="en-US"/>
              <a:t>B1 Group-6</a:t>
            </a:r>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528E68C6-D250-49A1-B7D1-2A80FA5DFEEE}" type="slidenum">
              <a:rPr lang="en-US" smtClean="0"/>
              <a:t>‹#›</a:t>
            </a:fld>
            <a:endParaRPr lang="en-US"/>
          </a:p>
        </p:txBody>
      </p:sp>
    </p:spTree>
    <p:extLst>
      <p:ext uri="{BB962C8B-B14F-4D97-AF65-F5344CB8AC3E}">
        <p14:creationId xmlns:p14="http://schemas.microsoft.com/office/powerpoint/2010/main" val="1553252656"/>
      </p:ext>
    </p:extLst>
  </p:cSld>
  <p:clrMap bg1="dk1" tx1="lt1" bg2="dk2" tx2="lt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 id="2147483802" r:id="rId17"/>
  </p:sldLayoutIdLst>
  <p:hf hdr="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8.jfif"/><Relationship Id="rId3" Type="http://schemas.openxmlformats.org/officeDocument/2006/relationships/image" Target="../media/image3.jpeg"/><Relationship Id="rId7" Type="http://schemas.openxmlformats.org/officeDocument/2006/relationships/image" Target="../media/image7.jfif"/><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9" Type="http://schemas.openxmlformats.org/officeDocument/2006/relationships/image" Target="../media/image9.jpeg"/></Relationships>
</file>

<file path=ppt/slides/_rels/slide6.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fif"/><Relationship Id="rId7"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 Id="rId9"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AE8B4B2-E0DC-44F9-8809-0426C048E183}" type="datetime1">
              <a:rPr lang="en-US" smtClean="0"/>
              <a:t>9/1/22</a:t>
            </a:fld>
            <a:endParaRPr lang="en-US"/>
          </a:p>
        </p:txBody>
      </p:sp>
      <p:sp>
        <p:nvSpPr>
          <p:cNvPr id="5" name="Footer Placeholder 4"/>
          <p:cNvSpPr>
            <a:spLocks noGrp="1"/>
          </p:cNvSpPr>
          <p:nvPr>
            <p:ph type="ftr" sz="quarter" idx="11"/>
          </p:nvPr>
        </p:nvSpPr>
        <p:spPr/>
        <p:txBody>
          <a:bodyPr/>
          <a:lstStyle/>
          <a:p>
            <a:r>
              <a:rPr lang="en-US"/>
              <a:t>B1 Group-6</a:t>
            </a:r>
          </a:p>
        </p:txBody>
      </p:sp>
      <p:sp>
        <p:nvSpPr>
          <p:cNvPr id="6" name="Slide Number Placeholder 5"/>
          <p:cNvSpPr>
            <a:spLocks noGrp="1"/>
          </p:cNvSpPr>
          <p:nvPr>
            <p:ph type="sldNum" sz="quarter" idx="12"/>
          </p:nvPr>
        </p:nvSpPr>
        <p:spPr/>
        <p:txBody>
          <a:bodyPr/>
          <a:lstStyle/>
          <a:p>
            <a:fld id="{528E68C6-D250-49A1-B7D1-2A80FA5DFEEE}" type="slidenum">
              <a:rPr lang="en-US" smtClean="0"/>
              <a:t>1</a:t>
            </a:fld>
            <a:endParaRPr lang="en-US"/>
          </a:p>
        </p:txBody>
      </p:sp>
      <p:sp>
        <p:nvSpPr>
          <p:cNvPr id="7" name="Rectangle 6"/>
          <p:cNvSpPr/>
          <p:nvPr/>
        </p:nvSpPr>
        <p:spPr>
          <a:xfrm>
            <a:off x="1116539" y="3708432"/>
            <a:ext cx="9678154" cy="2400657"/>
          </a:xfrm>
          <a:prstGeom prst="rect">
            <a:avLst/>
          </a:prstGeom>
        </p:spPr>
        <p:txBody>
          <a:bodyPr wrap="square">
            <a:spAutoFit/>
          </a:bodyPr>
          <a:lstStyle/>
          <a:p>
            <a:pPr algn="ctr"/>
            <a:r>
              <a:rPr lang="en-US" sz="3000" b="1" dirty="0">
                <a:solidFill>
                  <a:schemeClr val="accent6">
                    <a:lumMod val="20000"/>
                    <a:lumOff val="80000"/>
                  </a:schemeClr>
                </a:solidFill>
                <a:latin typeface="Bahnschrift Condensed" pitchFamily="34" charset="0"/>
              </a:rPr>
              <a:t>GROUP MEMBERS:</a:t>
            </a:r>
          </a:p>
          <a:p>
            <a:pPr algn="ctr"/>
            <a:r>
              <a:rPr lang="en-US" sz="3000" b="1" dirty="0" err="1">
                <a:solidFill>
                  <a:schemeClr val="accent6">
                    <a:lumMod val="20000"/>
                    <a:lumOff val="80000"/>
                  </a:schemeClr>
                </a:solidFill>
                <a:latin typeface="Bahnschrift Condensed" pitchFamily="34" charset="0"/>
              </a:rPr>
              <a:t>Anik</a:t>
            </a:r>
            <a:r>
              <a:rPr lang="en-US" sz="3000" b="1" dirty="0">
                <a:solidFill>
                  <a:schemeClr val="accent6">
                    <a:lumMod val="20000"/>
                    <a:lumOff val="80000"/>
                  </a:schemeClr>
                </a:solidFill>
                <a:latin typeface="Bahnschrift Condensed" pitchFamily="34" charset="0"/>
              </a:rPr>
              <a:t> </a:t>
            </a:r>
            <a:r>
              <a:rPr lang="en-US" sz="3000" b="1" dirty="0" err="1">
                <a:solidFill>
                  <a:schemeClr val="accent6">
                    <a:lumMod val="20000"/>
                    <a:lumOff val="80000"/>
                  </a:schemeClr>
                </a:solidFill>
                <a:latin typeface="Bahnschrift Condensed" pitchFamily="34" charset="0"/>
              </a:rPr>
              <a:t>Hasan</a:t>
            </a:r>
            <a:r>
              <a:rPr lang="en-US" sz="3000" b="1" dirty="0">
                <a:solidFill>
                  <a:schemeClr val="accent6">
                    <a:lumMod val="20000"/>
                    <a:lumOff val="80000"/>
                  </a:schemeClr>
                </a:solidFill>
                <a:latin typeface="Bahnschrift Condensed" pitchFamily="34" charset="0"/>
              </a:rPr>
              <a:t> </a:t>
            </a:r>
            <a:r>
              <a:rPr lang="en-US" sz="3000" b="1" dirty="0" err="1">
                <a:solidFill>
                  <a:schemeClr val="accent6">
                    <a:lumMod val="20000"/>
                    <a:lumOff val="80000"/>
                  </a:schemeClr>
                </a:solidFill>
                <a:latin typeface="Bahnschrift Condensed" pitchFamily="34" charset="0"/>
              </a:rPr>
              <a:t>Nibir</a:t>
            </a:r>
            <a:r>
              <a:rPr lang="en-US" sz="3000" b="1" dirty="0">
                <a:solidFill>
                  <a:schemeClr val="accent6">
                    <a:lumMod val="20000"/>
                    <a:lumOff val="80000"/>
                  </a:schemeClr>
                </a:solidFill>
                <a:latin typeface="Bahnschrift Condensed" pitchFamily="34" charset="0"/>
              </a:rPr>
              <a:t>        id : 190104054</a:t>
            </a:r>
          </a:p>
          <a:p>
            <a:pPr algn="ctr"/>
            <a:r>
              <a:rPr lang="en-US" sz="3000" b="1" dirty="0" err="1">
                <a:solidFill>
                  <a:schemeClr val="accent6">
                    <a:lumMod val="20000"/>
                    <a:lumOff val="80000"/>
                  </a:schemeClr>
                </a:solidFill>
                <a:latin typeface="Bahnschrift Condensed" pitchFamily="34" charset="0"/>
              </a:rPr>
              <a:t>Zabed</a:t>
            </a:r>
            <a:r>
              <a:rPr lang="en-US" sz="3000" b="1" dirty="0">
                <a:solidFill>
                  <a:schemeClr val="accent6">
                    <a:lumMod val="20000"/>
                    <a:lumOff val="80000"/>
                  </a:schemeClr>
                </a:solidFill>
                <a:latin typeface="Bahnschrift Condensed" pitchFamily="34" charset="0"/>
              </a:rPr>
              <a:t> </a:t>
            </a:r>
            <a:r>
              <a:rPr lang="en-US" sz="3000" b="1" dirty="0" err="1">
                <a:solidFill>
                  <a:schemeClr val="accent6">
                    <a:lumMod val="20000"/>
                    <a:lumOff val="80000"/>
                  </a:schemeClr>
                </a:solidFill>
                <a:latin typeface="Bahnschrift Condensed" pitchFamily="34" charset="0"/>
              </a:rPr>
              <a:t>Miandad</a:t>
            </a:r>
            <a:r>
              <a:rPr lang="en-US" sz="3000" b="1" dirty="0">
                <a:solidFill>
                  <a:schemeClr val="accent6">
                    <a:lumMod val="20000"/>
                    <a:lumOff val="80000"/>
                  </a:schemeClr>
                </a:solidFill>
                <a:latin typeface="Bahnschrift Condensed" pitchFamily="34" charset="0"/>
              </a:rPr>
              <a:t>           id : 190104057</a:t>
            </a:r>
          </a:p>
          <a:p>
            <a:pPr algn="ctr"/>
            <a:r>
              <a:rPr lang="en-US" sz="3000" b="1" dirty="0" err="1">
                <a:solidFill>
                  <a:schemeClr val="accent6">
                    <a:lumMod val="20000"/>
                    <a:lumOff val="80000"/>
                  </a:schemeClr>
                </a:solidFill>
                <a:latin typeface="Bahnschrift Condensed" pitchFamily="34" charset="0"/>
              </a:rPr>
              <a:t>Md</a:t>
            </a:r>
            <a:r>
              <a:rPr lang="en-US" sz="3000" b="1" dirty="0">
                <a:solidFill>
                  <a:schemeClr val="accent6">
                    <a:lumMod val="20000"/>
                    <a:lumOff val="80000"/>
                  </a:schemeClr>
                </a:solidFill>
                <a:latin typeface="Bahnschrift Condensed" pitchFamily="34" charset="0"/>
              </a:rPr>
              <a:t> </a:t>
            </a:r>
            <a:r>
              <a:rPr lang="en-US" sz="3000" b="1" dirty="0" err="1">
                <a:solidFill>
                  <a:schemeClr val="accent6">
                    <a:lumMod val="20000"/>
                    <a:lumOff val="80000"/>
                  </a:schemeClr>
                </a:solidFill>
                <a:latin typeface="Bahnschrift Condensed" pitchFamily="34" charset="0"/>
              </a:rPr>
              <a:t>Yousuf</a:t>
            </a:r>
            <a:r>
              <a:rPr lang="en-US" sz="3000" b="1" dirty="0">
                <a:solidFill>
                  <a:schemeClr val="accent6">
                    <a:lumMod val="20000"/>
                    <a:lumOff val="80000"/>
                  </a:schemeClr>
                </a:solidFill>
                <a:latin typeface="Bahnschrift Condensed" pitchFamily="34" charset="0"/>
              </a:rPr>
              <a:t> </a:t>
            </a:r>
            <a:r>
              <a:rPr lang="en-US" sz="3000" b="1" dirty="0" err="1">
                <a:solidFill>
                  <a:schemeClr val="accent6">
                    <a:lumMod val="20000"/>
                    <a:lumOff val="80000"/>
                  </a:schemeClr>
                </a:solidFill>
                <a:latin typeface="Bahnschrift Condensed" pitchFamily="34" charset="0"/>
              </a:rPr>
              <a:t>Zaman</a:t>
            </a:r>
            <a:r>
              <a:rPr lang="en-US" sz="3000" b="1" dirty="0">
                <a:solidFill>
                  <a:schemeClr val="accent6">
                    <a:lumMod val="20000"/>
                    <a:lumOff val="80000"/>
                  </a:schemeClr>
                </a:solidFill>
                <a:latin typeface="Bahnschrift Condensed" pitchFamily="34" charset="0"/>
              </a:rPr>
              <a:t>       id : 190104059</a:t>
            </a:r>
          </a:p>
          <a:p>
            <a:pPr algn="ctr"/>
            <a:r>
              <a:rPr lang="en-US" sz="3000" b="1" dirty="0" err="1">
                <a:solidFill>
                  <a:schemeClr val="accent6">
                    <a:lumMod val="20000"/>
                    <a:lumOff val="80000"/>
                  </a:schemeClr>
                </a:solidFill>
                <a:latin typeface="Bahnschrift Condensed" pitchFamily="34" charset="0"/>
              </a:rPr>
              <a:t>Sakibul</a:t>
            </a:r>
            <a:r>
              <a:rPr lang="en-US" sz="3000" b="1" dirty="0">
                <a:solidFill>
                  <a:schemeClr val="accent6">
                    <a:lumMod val="20000"/>
                    <a:lumOff val="80000"/>
                  </a:schemeClr>
                </a:solidFill>
                <a:latin typeface="Bahnschrift Condensed" pitchFamily="34" charset="0"/>
              </a:rPr>
              <a:t> </a:t>
            </a:r>
            <a:r>
              <a:rPr lang="en-US" sz="3000" b="1" dirty="0" err="1">
                <a:solidFill>
                  <a:schemeClr val="accent6">
                    <a:lumMod val="20000"/>
                    <a:lumOff val="80000"/>
                  </a:schemeClr>
                </a:solidFill>
                <a:latin typeface="Bahnschrift Condensed" pitchFamily="34" charset="0"/>
              </a:rPr>
              <a:t>Hasan</a:t>
            </a:r>
            <a:r>
              <a:rPr lang="en-US" sz="3000" b="1" dirty="0">
                <a:solidFill>
                  <a:schemeClr val="accent6">
                    <a:lumMod val="20000"/>
                    <a:lumOff val="80000"/>
                  </a:schemeClr>
                </a:solidFill>
                <a:latin typeface="Bahnschrift Condensed" pitchFamily="34" charset="0"/>
              </a:rPr>
              <a:t>            id : 190104074</a:t>
            </a:r>
          </a:p>
        </p:txBody>
      </p:sp>
      <p:sp>
        <p:nvSpPr>
          <p:cNvPr id="8" name="Rectangle 7"/>
          <p:cNvSpPr/>
          <p:nvPr/>
        </p:nvSpPr>
        <p:spPr>
          <a:xfrm>
            <a:off x="1213162" y="799944"/>
            <a:ext cx="10429591" cy="923330"/>
          </a:xfrm>
          <a:prstGeom prst="rect">
            <a:avLst/>
          </a:prstGeom>
        </p:spPr>
        <p:txBody>
          <a:bodyPr wrap="square">
            <a:spAutoFit/>
          </a:bodyPr>
          <a:lstStyle/>
          <a:p>
            <a:r>
              <a:rPr lang="en" sz="5400" dirty="0">
                <a:solidFill>
                  <a:schemeClr val="bg2">
                    <a:lumMod val="10000"/>
                  </a:schemeClr>
                </a:solidFill>
                <a:latin typeface="High Tower Text" panose="02040502050506030303" pitchFamily="18" charset="0"/>
              </a:rPr>
              <a:t>Smart Home Automation System</a:t>
            </a:r>
            <a:endParaRPr lang="en-US" dirty="0"/>
          </a:p>
        </p:txBody>
      </p:sp>
      <p:sp>
        <p:nvSpPr>
          <p:cNvPr id="9" name="TextBox 8"/>
          <p:cNvSpPr txBox="1"/>
          <p:nvPr/>
        </p:nvSpPr>
        <p:spPr>
          <a:xfrm>
            <a:off x="1855960" y="2173822"/>
            <a:ext cx="8048452" cy="830997"/>
          </a:xfrm>
          <a:prstGeom prst="rect">
            <a:avLst/>
          </a:prstGeom>
          <a:noFill/>
        </p:spPr>
        <p:txBody>
          <a:bodyPr wrap="square" rtlCol="0">
            <a:spAutoFit/>
          </a:bodyPr>
          <a:lstStyle/>
          <a:p>
            <a:pPr algn="ctr"/>
            <a:r>
              <a:rPr lang="en-US" sz="2400" b="1" dirty="0">
                <a:solidFill>
                  <a:schemeClr val="accent6">
                    <a:lumMod val="20000"/>
                    <a:lumOff val="80000"/>
                  </a:schemeClr>
                </a:solidFill>
              </a:rPr>
              <a:t>CSE 3216</a:t>
            </a:r>
          </a:p>
          <a:p>
            <a:pPr algn="ctr"/>
            <a:r>
              <a:rPr lang="en-US" sz="2400" b="1" dirty="0">
                <a:solidFill>
                  <a:schemeClr val="accent6">
                    <a:lumMod val="20000"/>
                    <a:lumOff val="80000"/>
                  </a:schemeClr>
                </a:solidFill>
              </a:rPr>
              <a:t>Microcontroller Based System Design Lab</a:t>
            </a:r>
          </a:p>
        </p:txBody>
      </p:sp>
      <p:sp>
        <p:nvSpPr>
          <p:cNvPr id="2" name="TextBox 1">
            <a:extLst>
              <a:ext uri="{FF2B5EF4-FFF2-40B4-BE49-F238E27FC236}">
                <a16:creationId xmlns:a16="http://schemas.microsoft.com/office/drawing/2014/main" id="{7540F915-8EA0-8061-4DA5-396C31F10832}"/>
              </a:ext>
            </a:extLst>
          </p:cNvPr>
          <p:cNvSpPr txBox="1"/>
          <p:nvPr/>
        </p:nvSpPr>
        <p:spPr>
          <a:xfrm>
            <a:off x="12192000" y="2525486"/>
            <a:ext cx="184731" cy="369332"/>
          </a:xfrm>
          <a:prstGeom prst="rect">
            <a:avLst/>
          </a:prstGeom>
          <a:noFill/>
        </p:spPr>
        <p:txBody>
          <a:bodyPr wrap="none" rtlCol="0">
            <a:spAutoFit/>
          </a:bodyPr>
          <a:lstStyle/>
          <a:p>
            <a:endParaRPr lang="en-BD" dirty="0"/>
          </a:p>
        </p:txBody>
      </p:sp>
    </p:spTree>
    <p:extLst>
      <p:ext uri="{BB962C8B-B14F-4D97-AF65-F5344CB8AC3E}">
        <p14:creationId xmlns:p14="http://schemas.microsoft.com/office/powerpoint/2010/main" val="2664651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013054" y="6492875"/>
            <a:ext cx="1600200" cy="365125"/>
          </a:xfrm>
        </p:spPr>
        <p:txBody>
          <a:bodyPr/>
          <a:lstStyle/>
          <a:p>
            <a:fld id="{94A4410C-97A4-47D1-9578-3BF483818A0E}" type="datetime1">
              <a:rPr lang="en-US" smtClean="0"/>
              <a:t>9/1/22</a:t>
            </a:fld>
            <a:endParaRPr lang="en-US" dirty="0"/>
          </a:p>
        </p:txBody>
      </p:sp>
      <p:sp>
        <p:nvSpPr>
          <p:cNvPr id="5" name="Footer Placeholder 4"/>
          <p:cNvSpPr>
            <a:spLocks noGrp="1"/>
          </p:cNvSpPr>
          <p:nvPr>
            <p:ph type="ftr" sz="quarter" idx="11"/>
          </p:nvPr>
        </p:nvSpPr>
        <p:spPr/>
        <p:txBody>
          <a:bodyPr/>
          <a:lstStyle/>
          <a:p>
            <a:r>
              <a:rPr lang="en-US" dirty="0">
                <a:solidFill>
                  <a:schemeClr val="tx1"/>
                </a:solidFill>
              </a:rPr>
              <a:t>B1 Group-6</a:t>
            </a:r>
          </a:p>
        </p:txBody>
      </p:sp>
      <p:sp>
        <p:nvSpPr>
          <p:cNvPr id="6" name="Slide Number Placeholder 5"/>
          <p:cNvSpPr>
            <a:spLocks noGrp="1"/>
          </p:cNvSpPr>
          <p:nvPr>
            <p:ph type="sldNum" sz="quarter" idx="12"/>
          </p:nvPr>
        </p:nvSpPr>
        <p:spPr>
          <a:xfrm>
            <a:off x="10471009" y="5822950"/>
            <a:ext cx="1142245" cy="669925"/>
          </a:xfrm>
        </p:spPr>
        <p:txBody>
          <a:bodyPr/>
          <a:lstStyle/>
          <a:p>
            <a:fld id="{528E68C6-D250-49A1-B7D1-2A80FA5DFEEE}" type="slidenum">
              <a:rPr lang="en-US" smtClean="0"/>
              <a:t>10</a:t>
            </a:fld>
            <a:endParaRPr lang="en-US" dirty="0"/>
          </a:p>
        </p:txBody>
      </p:sp>
      <p:sp>
        <p:nvSpPr>
          <p:cNvPr id="7" name="Rectangle 6"/>
          <p:cNvSpPr/>
          <p:nvPr/>
        </p:nvSpPr>
        <p:spPr>
          <a:xfrm>
            <a:off x="684212" y="344031"/>
            <a:ext cx="5566232" cy="523220"/>
          </a:xfrm>
          <a:prstGeom prst="rect">
            <a:avLst/>
          </a:prstGeom>
        </p:spPr>
        <p:txBody>
          <a:bodyPr wrap="square">
            <a:spAutoFit/>
          </a:bodyPr>
          <a:lstStyle/>
          <a:p>
            <a:r>
              <a:rPr lang="en-US" sz="2800" b="1" u="sng" dirty="0"/>
              <a:t>Working Procedure:</a:t>
            </a:r>
          </a:p>
        </p:txBody>
      </p:sp>
      <p:sp>
        <p:nvSpPr>
          <p:cNvPr id="16" name="Rectangle: Rounded Corners 41">
            <a:extLst>
              <a:ext uri="{FF2B5EF4-FFF2-40B4-BE49-F238E27FC236}">
                <a16:creationId xmlns:a16="http://schemas.microsoft.com/office/drawing/2014/main" id="{4D6D7224-CA97-9102-2FF6-F91AF6DF02B9}"/>
              </a:ext>
            </a:extLst>
          </p:cNvPr>
          <p:cNvSpPr/>
          <p:nvPr/>
        </p:nvSpPr>
        <p:spPr>
          <a:xfrm>
            <a:off x="1982709" y="1131684"/>
            <a:ext cx="7795034" cy="1095235"/>
          </a:xfrm>
          <a:prstGeom prst="roundRect">
            <a:avLst/>
          </a:prstGeom>
          <a:solidFill>
            <a:schemeClr val="tx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bg1">
                    <a:lumMod val="10000"/>
                  </a:schemeClr>
                </a:solidFill>
                <a:latin typeface="Cambria" pitchFamily="18" charset="0"/>
                <a:ea typeface="Cambria" pitchFamily="18" charset="0"/>
              </a:rPr>
              <a:t>  </a:t>
            </a:r>
            <a:r>
              <a:rPr lang="en-US" sz="1800" dirty="0">
                <a:solidFill>
                  <a:schemeClr val="bg1"/>
                </a:solidFill>
                <a:latin typeface="Cambria" pitchFamily="18" charset="0"/>
                <a:ea typeface="Cambria" pitchFamily="18" charset="0"/>
              </a:rPr>
              <a:t>          </a:t>
            </a:r>
            <a:r>
              <a:rPr lang="en-US" dirty="0">
                <a:solidFill>
                  <a:schemeClr val="bg1"/>
                </a:solidFill>
              </a:rPr>
              <a:t>Sends </a:t>
            </a:r>
            <a:r>
              <a:rPr lang="en-US" dirty="0" err="1">
                <a:solidFill>
                  <a:schemeClr val="bg1"/>
                </a:solidFill>
              </a:rPr>
              <a:t>sms</a:t>
            </a:r>
            <a:r>
              <a:rPr lang="en-US" dirty="0">
                <a:solidFill>
                  <a:schemeClr val="bg1"/>
                </a:solidFill>
              </a:rPr>
              <a:t> and phone call to phone via </a:t>
            </a:r>
            <a:r>
              <a:rPr lang="en-US" dirty="0" err="1">
                <a:solidFill>
                  <a:schemeClr val="bg1"/>
                </a:solidFill>
              </a:rPr>
              <a:t>gsm</a:t>
            </a:r>
            <a:r>
              <a:rPr lang="en-US" dirty="0">
                <a:solidFill>
                  <a:schemeClr val="bg1"/>
                </a:solidFill>
              </a:rPr>
              <a:t> module when </a:t>
            </a:r>
          </a:p>
          <a:p>
            <a:pPr algn="ctr"/>
            <a:r>
              <a:rPr lang="en-US" dirty="0">
                <a:solidFill>
                  <a:schemeClr val="bg1"/>
                </a:solidFill>
              </a:rPr>
              <a:t>      captured motion and uses commands to control other electrical   devices.       </a:t>
            </a:r>
          </a:p>
        </p:txBody>
      </p:sp>
      <p:sp>
        <p:nvSpPr>
          <p:cNvPr id="23" name="Rectangle: Rounded Corners 41">
            <a:extLst>
              <a:ext uri="{FF2B5EF4-FFF2-40B4-BE49-F238E27FC236}">
                <a16:creationId xmlns:a16="http://schemas.microsoft.com/office/drawing/2014/main" id="{4D6D7224-CA97-9102-2FF6-F91AF6DF02B9}"/>
              </a:ext>
            </a:extLst>
          </p:cNvPr>
          <p:cNvSpPr/>
          <p:nvPr/>
        </p:nvSpPr>
        <p:spPr>
          <a:xfrm>
            <a:off x="6587409" y="2707561"/>
            <a:ext cx="4917203" cy="1463078"/>
          </a:xfrm>
          <a:prstGeom prst="roundRect">
            <a:avLst/>
          </a:prstGeom>
          <a:solidFill>
            <a:schemeClr val="tx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800" dirty="0">
                <a:solidFill>
                  <a:schemeClr val="bg1">
                    <a:lumMod val="10000"/>
                  </a:schemeClr>
                </a:solidFill>
                <a:latin typeface="Cambria" pitchFamily="18" charset="0"/>
                <a:ea typeface="Cambria" pitchFamily="18" charset="0"/>
              </a:rPr>
              <a:t> </a:t>
            </a:r>
            <a:r>
              <a:rPr lang="en-US" dirty="0">
                <a:solidFill>
                  <a:schemeClr val="bg1"/>
                </a:solidFill>
              </a:rPr>
              <a:t>     sensors &amp; servomotor used for light ,fan &amp; doors</a:t>
            </a:r>
          </a:p>
        </p:txBody>
      </p:sp>
      <p:grpSp>
        <p:nvGrpSpPr>
          <p:cNvPr id="39" name="Group 38"/>
          <p:cNvGrpSpPr/>
          <p:nvPr/>
        </p:nvGrpSpPr>
        <p:grpSpPr>
          <a:xfrm>
            <a:off x="2048229" y="1483251"/>
            <a:ext cx="577500" cy="392100"/>
            <a:chOff x="2032925" y="1505129"/>
            <a:chExt cx="577500" cy="392100"/>
          </a:xfrm>
        </p:grpSpPr>
        <p:sp>
          <p:nvSpPr>
            <p:cNvPr id="17" name="Freeform 16"/>
            <p:cNvSpPr/>
            <p:nvPr/>
          </p:nvSpPr>
          <p:spPr>
            <a:xfrm>
              <a:off x="2032925" y="1505129"/>
              <a:ext cx="425100" cy="239700"/>
            </a:xfrm>
            <a:custGeom>
              <a:avLst/>
              <a:gdLst>
                <a:gd name="connsiteX0" fmla="*/ 0 w 425100"/>
                <a:gd name="connsiteY0" fmla="*/ 0 h 239700"/>
                <a:gd name="connsiteX1" fmla="*/ 305250 w 425100"/>
                <a:gd name="connsiteY1" fmla="*/ 0 h 239700"/>
                <a:gd name="connsiteX2" fmla="*/ 425100 w 425100"/>
                <a:gd name="connsiteY2" fmla="*/ 119850 h 239700"/>
                <a:gd name="connsiteX3" fmla="*/ 305250 w 425100"/>
                <a:gd name="connsiteY3" fmla="*/ 239700 h 239700"/>
                <a:gd name="connsiteX4" fmla="*/ 0 w 425100"/>
                <a:gd name="connsiteY4" fmla="*/ 239700 h 239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100" h="239700">
                  <a:moveTo>
                    <a:pt x="0" y="0"/>
                  </a:moveTo>
                  <a:lnTo>
                    <a:pt x="305250" y="0"/>
                  </a:lnTo>
                  <a:lnTo>
                    <a:pt x="425100" y="119850"/>
                  </a:lnTo>
                  <a:lnTo>
                    <a:pt x="305250" y="239700"/>
                  </a:lnTo>
                  <a:lnTo>
                    <a:pt x="0" y="239700"/>
                  </a:lnTo>
                  <a:close/>
                </a:path>
              </a:pathLst>
            </a:custGeom>
            <a:solidFill>
              <a:schemeClr val="accent3">
                <a:lumMod val="60000"/>
                <a:lumOff val="4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40000"/>
                    <a:lumOff val="60000"/>
                  </a:schemeClr>
                </a:solidFill>
              </a:endParaRPr>
            </a:p>
          </p:txBody>
        </p:sp>
        <p:sp>
          <p:nvSpPr>
            <p:cNvPr id="24" name="Freeform 23"/>
            <p:cNvSpPr/>
            <p:nvPr/>
          </p:nvSpPr>
          <p:spPr>
            <a:xfrm>
              <a:off x="2185325" y="1657529"/>
              <a:ext cx="425100" cy="239700"/>
            </a:xfrm>
            <a:custGeom>
              <a:avLst/>
              <a:gdLst>
                <a:gd name="connsiteX0" fmla="*/ 0 w 425100"/>
                <a:gd name="connsiteY0" fmla="*/ 0 h 239700"/>
                <a:gd name="connsiteX1" fmla="*/ 305250 w 425100"/>
                <a:gd name="connsiteY1" fmla="*/ 0 h 239700"/>
                <a:gd name="connsiteX2" fmla="*/ 425100 w 425100"/>
                <a:gd name="connsiteY2" fmla="*/ 119850 h 239700"/>
                <a:gd name="connsiteX3" fmla="*/ 305250 w 425100"/>
                <a:gd name="connsiteY3" fmla="*/ 239700 h 239700"/>
                <a:gd name="connsiteX4" fmla="*/ 0 w 425100"/>
                <a:gd name="connsiteY4" fmla="*/ 239700 h 239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100" h="239700">
                  <a:moveTo>
                    <a:pt x="0" y="0"/>
                  </a:moveTo>
                  <a:lnTo>
                    <a:pt x="305250" y="0"/>
                  </a:lnTo>
                  <a:lnTo>
                    <a:pt x="425100" y="119850"/>
                  </a:lnTo>
                  <a:lnTo>
                    <a:pt x="305250" y="239700"/>
                  </a:lnTo>
                  <a:lnTo>
                    <a:pt x="0" y="239700"/>
                  </a:lnTo>
                  <a:close/>
                </a:path>
              </a:pathLst>
            </a:custGeom>
            <a:solidFill>
              <a:schemeClr val="accent3">
                <a:lumMod val="60000"/>
                <a:lumOff val="4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40000"/>
                    <a:lumOff val="60000"/>
                  </a:schemeClr>
                </a:solidFill>
              </a:endParaRPr>
            </a:p>
          </p:txBody>
        </p:sp>
      </p:grpSp>
      <p:sp>
        <p:nvSpPr>
          <p:cNvPr id="25" name="Rectangle: Rounded Corners 41">
            <a:extLst>
              <a:ext uri="{FF2B5EF4-FFF2-40B4-BE49-F238E27FC236}">
                <a16:creationId xmlns:a16="http://schemas.microsoft.com/office/drawing/2014/main" id="{4D6D7224-CA97-9102-2FF6-F91AF6DF02B9}"/>
              </a:ext>
            </a:extLst>
          </p:cNvPr>
          <p:cNvSpPr/>
          <p:nvPr/>
        </p:nvSpPr>
        <p:spPr>
          <a:xfrm>
            <a:off x="409337" y="2732147"/>
            <a:ext cx="4917203" cy="1440251"/>
          </a:xfrm>
          <a:prstGeom prst="roundRect">
            <a:avLst/>
          </a:prstGeom>
          <a:solidFill>
            <a:schemeClr val="tx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a:t>       </a:t>
            </a:r>
            <a:r>
              <a:rPr lang="en-US" dirty="0">
                <a:solidFill>
                  <a:schemeClr val="bg1"/>
                </a:solidFill>
              </a:rPr>
              <a:t>Keypad to provide password for      unlocking and opening doors</a:t>
            </a:r>
          </a:p>
        </p:txBody>
      </p:sp>
      <p:sp>
        <p:nvSpPr>
          <p:cNvPr id="29" name="Rectangle: Rounded Corners 41">
            <a:extLst>
              <a:ext uri="{FF2B5EF4-FFF2-40B4-BE49-F238E27FC236}">
                <a16:creationId xmlns:a16="http://schemas.microsoft.com/office/drawing/2014/main" id="{4D6D7224-CA97-9102-2FF6-F91AF6DF02B9}"/>
              </a:ext>
            </a:extLst>
          </p:cNvPr>
          <p:cNvSpPr/>
          <p:nvPr/>
        </p:nvSpPr>
        <p:spPr>
          <a:xfrm>
            <a:off x="6605515" y="4457107"/>
            <a:ext cx="4917203" cy="1463078"/>
          </a:xfrm>
          <a:prstGeom prst="roundRect">
            <a:avLst/>
          </a:prstGeom>
          <a:solidFill>
            <a:schemeClr val="tx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a:solidFill>
                  <a:schemeClr val="bg1"/>
                </a:solidFill>
              </a:rPr>
              <a:t>PIR sensor</a:t>
            </a:r>
          </a:p>
          <a:p>
            <a:pPr algn="ctr"/>
            <a:r>
              <a:rPr lang="en-US" dirty="0">
                <a:solidFill>
                  <a:schemeClr val="bg1"/>
                </a:solidFill>
              </a:rPr>
              <a:t>Senses any movement of unwanted intruder &amp; Buzzer initiates </a:t>
            </a:r>
          </a:p>
          <a:p>
            <a:pPr algn="ctr"/>
            <a:r>
              <a:rPr lang="en-US" dirty="0">
                <a:solidFill>
                  <a:schemeClr val="bg1"/>
                </a:solidFill>
              </a:rPr>
              <a:t>Alarm for the consequence of unwanted event</a:t>
            </a:r>
          </a:p>
        </p:txBody>
      </p:sp>
      <p:sp>
        <p:nvSpPr>
          <p:cNvPr id="30" name="Rectangle: Rounded Corners 41">
            <a:extLst>
              <a:ext uri="{FF2B5EF4-FFF2-40B4-BE49-F238E27FC236}">
                <a16:creationId xmlns:a16="http://schemas.microsoft.com/office/drawing/2014/main" id="{4D6D7224-CA97-9102-2FF6-F91AF6DF02B9}"/>
              </a:ext>
            </a:extLst>
          </p:cNvPr>
          <p:cNvSpPr/>
          <p:nvPr/>
        </p:nvSpPr>
        <p:spPr>
          <a:xfrm>
            <a:off x="409337" y="4460584"/>
            <a:ext cx="4917203" cy="1440251"/>
          </a:xfrm>
          <a:prstGeom prst="roundRect">
            <a:avLst/>
          </a:prstGeom>
          <a:solidFill>
            <a:schemeClr val="tx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800" dirty="0">
                <a:solidFill>
                  <a:schemeClr val="bg1">
                    <a:lumMod val="10000"/>
                  </a:schemeClr>
                </a:solidFill>
                <a:latin typeface="Cambria" pitchFamily="18" charset="0"/>
                <a:ea typeface="Cambria" pitchFamily="18" charset="0"/>
              </a:rPr>
              <a:t>    </a:t>
            </a:r>
            <a:r>
              <a:rPr lang="en-US" sz="1800" dirty="0">
                <a:solidFill>
                  <a:schemeClr val="bg1"/>
                </a:solidFill>
                <a:latin typeface="Cambria" pitchFamily="18" charset="0"/>
                <a:ea typeface="Cambria" pitchFamily="18" charset="0"/>
              </a:rPr>
              <a:t>  </a:t>
            </a:r>
            <a:r>
              <a:rPr lang="en-US" dirty="0">
                <a:solidFill>
                  <a:schemeClr val="bg1"/>
                </a:solidFill>
              </a:rPr>
              <a:t>Sensors to detects gas leakage and    smoke, fire breakout, temperature for caution purpose. </a:t>
            </a:r>
          </a:p>
          <a:p>
            <a:endParaRPr lang="en-US" sz="1800" dirty="0">
              <a:solidFill>
                <a:schemeClr val="bg1">
                  <a:lumMod val="10000"/>
                </a:schemeClr>
              </a:solidFill>
              <a:latin typeface="Cambria" pitchFamily="18" charset="0"/>
              <a:ea typeface="Cambria" pitchFamily="18" charset="0"/>
            </a:endParaRPr>
          </a:p>
        </p:txBody>
      </p:sp>
      <p:sp>
        <p:nvSpPr>
          <p:cNvPr id="34" name="Right Arrow 33"/>
          <p:cNvSpPr/>
          <p:nvPr/>
        </p:nvSpPr>
        <p:spPr>
          <a:xfrm>
            <a:off x="5326540" y="3325932"/>
            <a:ext cx="1260869" cy="1826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Arrow 35"/>
          <p:cNvSpPr/>
          <p:nvPr/>
        </p:nvSpPr>
        <p:spPr>
          <a:xfrm rot="8941986">
            <a:off x="5256872" y="4238394"/>
            <a:ext cx="1415237" cy="1468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a:off x="5348164" y="5203555"/>
            <a:ext cx="1260869" cy="1799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p:nvGrpSpPr>
        <p:grpSpPr>
          <a:xfrm>
            <a:off x="6680571" y="3356218"/>
            <a:ext cx="577500" cy="392100"/>
            <a:chOff x="2032925" y="1505129"/>
            <a:chExt cx="577500" cy="392100"/>
          </a:xfrm>
        </p:grpSpPr>
        <p:sp>
          <p:nvSpPr>
            <p:cNvPr id="45" name="Freeform 44"/>
            <p:cNvSpPr/>
            <p:nvPr/>
          </p:nvSpPr>
          <p:spPr>
            <a:xfrm>
              <a:off x="2032925" y="1505129"/>
              <a:ext cx="425100" cy="239700"/>
            </a:xfrm>
            <a:custGeom>
              <a:avLst/>
              <a:gdLst>
                <a:gd name="connsiteX0" fmla="*/ 0 w 425100"/>
                <a:gd name="connsiteY0" fmla="*/ 0 h 239700"/>
                <a:gd name="connsiteX1" fmla="*/ 305250 w 425100"/>
                <a:gd name="connsiteY1" fmla="*/ 0 h 239700"/>
                <a:gd name="connsiteX2" fmla="*/ 425100 w 425100"/>
                <a:gd name="connsiteY2" fmla="*/ 119850 h 239700"/>
                <a:gd name="connsiteX3" fmla="*/ 305250 w 425100"/>
                <a:gd name="connsiteY3" fmla="*/ 239700 h 239700"/>
                <a:gd name="connsiteX4" fmla="*/ 0 w 425100"/>
                <a:gd name="connsiteY4" fmla="*/ 239700 h 239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100" h="239700">
                  <a:moveTo>
                    <a:pt x="0" y="0"/>
                  </a:moveTo>
                  <a:lnTo>
                    <a:pt x="305250" y="0"/>
                  </a:lnTo>
                  <a:lnTo>
                    <a:pt x="425100" y="119850"/>
                  </a:lnTo>
                  <a:lnTo>
                    <a:pt x="305250" y="239700"/>
                  </a:lnTo>
                  <a:lnTo>
                    <a:pt x="0" y="239700"/>
                  </a:lnTo>
                  <a:close/>
                </a:path>
              </a:pathLst>
            </a:custGeom>
            <a:solidFill>
              <a:schemeClr val="accent3">
                <a:lumMod val="60000"/>
                <a:lumOff val="4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40000"/>
                    <a:lumOff val="60000"/>
                  </a:schemeClr>
                </a:solidFill>
              </a:endParaRPr>
            </a:p>
          </p:txBody>
        </p:sp>
        <p:sp>
          <p:nvSpPr>
            <p:cNvPr id="46" name="Freeform 45"/>
            <p:cNvSpPr/>
            <p:nvPr/>
          </p:nvSpPr>
          <p:spPr>
            <a:xfrm>
              <a:off x="2185325" y="1657529"/>
              <a:ext cx="425100" cy="239700"/>
            </a:xfrm>
            <a:custGeom>
              <a:avLst/>
              <a:gdLst>
                <a:gd name="connsiteX0" fmla="*/ 0 w 425100"/>
                <a:gd name="connsiteY0" fmla="*/ 0 h 239700"/>
                <a:gd name="connsiteX1" fmla="*/ 305250 w 425100"/>
                <a:gd name="connsiteY1" fmla="*/ 0 h 239700"/>
                <a:gd name="connsiteX2" fmla="*/ 425100 w 425100"/>
                <a:gd name="connsiteY2" fmla="*/ 119850 h 239700"/>
                <a:gd name="connsiteX3" fmla="*/ 305250 w 425100"/>
                <a:gd name="connsiteY3" fmla="*/ 239700 h 239700"/>
                <a:gd name="connsiteX4" fmla="*/ 0 w 425100"/>
                <a:gd name="connsiteY4" fmla="*/ 239700 h 239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100" h="239700">
                  <a:moveTo>
                    <a:pt x="0" y="0"/>
                  </a:moveTo>
                  <a:lnTo>
                    <a:pt x="305250" y="0"/>
                  </a:lnTo>
                  <a:lnTo>
                    <a:pt x="425100" y="119850"/>
                  </a:lnTo>
                  <a:lnTo>
                    <a:pt x="305250" y="239700"/>
                  </a:lnTo>
                  <a:lnTo>
                    <a:pt x="0" y="239700"/>
                  </a:lnTo>
                  <a:close/>
                </a:path>
              </a:pathLst>
            </a:custGeom>
            <a:solidFill>
              <a:schemeClr val="accent3">
                <a:lumMod val="60000"/>
                <a:lumOff val="4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40000"/>
                    <a:lumOff val="60000"/>
                  </a:schemeClr>
                </a:solidFill>
              </a:endParaRPr>
            </a:p>
          </p:txBody>
        </p:sp>
      </p:grpSp>
      <p:grpSp>
        <p:nvGrpSpPr>
          <p:cNvPr id="47" name="Group 46"/>
          <p:cNvGrpSpPr/>
          <p:nvPr/>
        </p:nvGrpSpPr>
        <p:grpSpPr>
          <a:xfrm>
            <a:off x="460878" y="3275660"/>
            <a:ext cx="577500" cy="392100"/>
            <a:chOff x="2032925" y="1505129"/>
            <a:chExt cx="577500" cy="392100"/>
          </a:xfrm>
        </p:grpSpPr>
        <p:sp>
          <p:nvSpPr>
            <p:cNvPr id="48" name="Freeform 47"/>
            <p:cNvSpPr/>
            <p:nvPr/>
          </p:nvSpPr>
          <p:spPr>
            <a:xfrm>
              <a:off x="2032925" y="1505129"/>
              <a:ext cx="425100" cy="239700"/>
            </a:xfrm>
            <a:custGeom>
              <a:avLst/>
              <a:gdLst>
                <a:gd name="connsiteX0" fmla="*/ 0 w 425100"/>
                <a:gd name="connsiteY0" fmla="*/ 0 h 239700"/>
                <a:gd name="connsiteX1" fmla="*/ 305250 w 425100"/>
                <a:gd name="connsiteY1" fmla="*/ 0 h 239700"/>
                <a:gd name="connsiteX2" fmla="*/ 425100 w 425100"/>
                <a:gd name="connsiteY2" fmla="*/ 119850 h 239700"/>
                <a:gd name="connsiteX3" fmla="*/ 305250 w 425100"/>
                <a:gd name="connsiteY3" fmla="*/ 239700 h 239700"/>
                <a:gd name="connsiteX4" fmla="*/ 0 w 425100"/>
                <a:gd name="connsiteY4" fmla="*/ 239700 h 239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100" h="239700">
                  <a:moveTo>
                    <a:pt x="0" y="0"/>
                  </a:moveTo>
                  <a:lnTo>
                    <a:pt x="305250" y="0"/>
                  </a:lnTo>
                  <a:lnTo>
                    <a:pt x="425100" y="119850"/>
                  </a:lnTo>
                  <a:lnTo>
                    <a:pt x="305250" y="239700"/>
                  </a:lnTo>
                  <a:lnTo>
                    <a:pt x="0" y="239700"/>
                  </a:lnTo>
                  <a:close/>
                </a:path>
              </a:pathLst>
            </a:custGeom>
            <a:solidFill>
              <a:schemeClr val="accent3">
                <a:lumMod val="60000"/>
                <a:lumOff val="4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40000"/>
                    <a:lumOff val="60000"/>
                  </a:schemeClr>
                </a:solidFill>
              </a:endParaRPr>
            </a:p>
          </p:txBody>
        </p:sp>
        <p:sp>
          <p:nvSpPr>
            <p:cNvPr id="49" name="Freeform 48"/>
            <p:cNvSpPr/>
            <p:nvPr/>
          </p:nvSpPr>
          <p:spPr>
            <a:xfrm>
              <a:off x="2185325" y="1657529"/>
              <a:ext cx="425100" cy="239700"/>
            </a:xfrm>
            <a:custGeom>
              <a:avLst/>
              <a:gdLst>
                <a:gd name="connsiteX0" fmla="*/ 0 w 425100"/>
                <a:gd name="connsiteY0" fmla="*/ 0 h 239700"/>
                <a:gd name="connsiteX1" fmla="*/ 305250 w 425100"/>
                <a:gd name="connsiteY1" fmla="*/ 0 h 239700"/>
                <a:gd name="connsiteX2" fmla="*/ 425100 w 425100"/>
                <a:gd name="connsiteY2" fmla="*/ 119850 h 239700"/>
                <a:gd name="connsiteX3" fmla="*/ 305250 w 425100"/>
                <a:gd name="connsiteY3" fmla="*/ 239700 h 239700"/>
                <a:gd name="connsiteX4" fmla="*/ 0 w 425100"/>
                <a:gd name="connsiteY4" fmla="*/ 239700 h 239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100" h="239700">
                  <a:moveTo>
                    <a:pt x="0" y="0"/>
                  </a:moveTo>
                  <a:lnTo>
                    <a:pt x="305250" y="0"/>
                  </a:lnTo>
                  <a:lnTo>
                    <a:pt x="425100" y="119850"/>
                  </a:lnTo>
                  <a:lnTo>
                    <a:pt x="305250" y="239700"/>
                  </a:lnTo>
                  <a:lnTo>
                    <a:pt x="0" y="239700"/>
                  </a:lnTo>
                  <a:close/>
                </a:path>
              </a:pathLst>
            </a:custGeom>
            <a:solidFill>
              <a:schemeClr val="accent3">
                <a:lumMod val="60000"/>
                <a:lumOff val="4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40000"/>
                    <a:lumOff val="60000"/>
                  </a:schemeClr>
                </a:solidFill>
              </a:endParaRPr>
            </a:p>
          </p:txBody>
        </p:sp>
      </p:grpSp>
      <p:grpSp>
        <p:nvGrpSpPr>
          <p:cNvPr id="50" name="Group 49"/>
          <p:cNvGrpSpPr/>
          <p:nvPr/>
        </p:nvGrpSpPr>
        <p:grpSpPr>
          <a:xfrm>
            <a:off x="6680571" y="4956770"/>
            <a:ext cx="577500" cy="392100"/>
            <a:chOff x="2032925" y="1505129"/>
            <a:chExt cx="577500" cy="392100"/>
          </a:xfrm>
        </p:grpSpPr>
        <p:sp>
          <p:nvSpPr>
            <p:cNvPr id="51" name="Freeform 50"/>
            <p:cNvSpPr/>
            <p:nvPr/>
          </p:nvSpPr>
          <p:spPr>
            <a:xfrm>
              <a:off x="2032925" y="1505129"/>
              <a:ext cx="425100" cy="239700"/>
            </a:xfrm>
            <a:custGeom>
              <a:avLst/>
              <a:gdLst>
                <a:gd name="connsiteX0" fmla="*/ 0 w 425100"/>
                <a:gd name="connsiteY0" fmla="*/ 0 h 239700"/>
                <a:gd name="connsiteX1" fmla="*/ 305250 w 425100"/>
                <a:gd name="connsiteY1" fmla="*/ 0 h 239700"/>
                <a:gd name="connsiteX2" fmla="*/ 425100 w 425100"/>
                <a:gd name="connsiteY2" fmla="*/ 119850 h 239700"/>
                <a:gd name="connsiteX3" fmla="*/ 305250 w 425100"/>
                <a:gd name="connsiteY3" fmla="*/ 239700 h 239700"/>
                <a:gd name="connsiteX4" fmla="*/ 0 w 425100"/>
                <a:gd name="connsiteY4" fmla="*/ 239700 h 239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100" h="239700">
                  <a:moveTo>
                    <a:pt x="0" y="0"/>
                  </a:moveTo>
                  <a:lnTo>
                    <a:pt x="305250" y="0"/>
                  </a:lnTo>
                  <a:lnTo>
                    <a:pt x="425100" y="119850"/>
                  </a:lnTo>
                  <a:lnTo>
                    <a:pt x="305250" y="239700"/>
                  </a:lnTo>
                  <a:lnTo>
                    <a:pt x="0" y="239700"/>
                  </a:lnTo>
                  <a:close/>
                </a:path>
              </a:pathLst>
            </a:custGeom>
            <a:solidFill>
              <a:schemeClr val="accent3">
                <a:lumMod val="60000"/>
                <a:lumOff val="4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40000"/>
                    <a:lumOff val="60000"/>
                  </a:schemeClr>
                </a:solidFill>
              </a:endParaRPr>
            </a:p>
          </p:txBody>
        </p:sp>
        <p:sp>
          <p:nvSpPr>
            <p:cNvPr id="52" name="Freeform 51"/>
            <p:cNvSpPr/>
            <p:nvPr/>
          </p:nvSpPr>
          <p:spPr>
            <a:xfrm>
              <a:off x="2185325" y="1657529"/>
              <a:ext cx="425100" cy="239700"/>
            </a:xfrm>
            <a:custGeom>
              <a:avLst/>
              <a:gdLst>
                <a:gd name="connsiteX0" fmla="*/ 0 w 425100"/>
                <a:gd name="connsiteY0" fmla="*/ 0 h 239700"/>
                <a:gd name="connsiteX1" fmla="*/ 305250 w 425100"/>
                <a:gd name="connsiteY1" fmla="*/ 0 h 239700"/>
                <a:gd name="connsiteX2" fmla="*/ 425100 w 425100"/>
                <a:gd name="connsiteY2" fmla="*/ 119850 h 239700"/>
                <a:gd name="connsiteX3" fmla="*/ 305250 w 425100"/>
                <a:gd name="connsiteY3" fmla="*/ 239700 h 239700"/>
                <a:gd name="connsiteX4" fmla="*/ 0 w 425100"/>
                <a:gd name="connsiteY4" fmla="*/ 239700 h 239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100" h="239700">
                  <a:moveTo>
                    <a:pt x="0" y="0"/>
                  </a:moveTo>
                  <a:lnTo>
                    <a:pt x="305250" y="0"/>
                  </a:lnTo>
                  <a:lnTo>
                    <a:pt x="425100" y="119850"/>
                  </a:lnTo>
                  <a:lnTo>
                    <a:pt x="305250" y="239700"/>
                  </a:lnTo>
                  <a:lnTo>
                    <a:pt x="0" y="239700"/>
                  </a:lnTo>
                  <a:close/>
                </a:path>
              </a:pathLst>
            </a:custGeom>
            <a:solidFill>
              <a:schemeClr val="accent3">
                <a:lumMod val="60000"/>
                <a:lumOff val="4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40000"/>
                    <a:lumOff val="60000"/>
                  </a:schemeClr>
                </a:solidFill>
              </a:endParaRPr>
            </a:p>
          </p:txBody>
        </p:sp>
      </p:grpSp>
      <p:grpSp>
        <p:nvGrpSpPr>
          <p:cNvPr id="56" name="Group 55"/>
          <p:cNvGrpSpPr/>
          <p:nvPr/>
        </p:nvGrpSpPr>
        <p:grpSpPr>
          <a:xfrm>
            <a:off x="460878" y="5029194"/>
            <a:ext cx="577500" cy="392100"/>
            <a:chOff x="2032925" y="1505129"/>
            <a:chExt cx="577500" cy="392100"/>
          </a:xfrm>
        </p:grpSpPr>
        <p:sp>
          <p:nvSpPr>
            <p:cNvPr id="57" name="Freeform 56"/>
            <p:cNvSpPr/>
            <p:nvPr/>
          </p:nvSpPr>
          <p:spPr>
            <a:xfrm>
              <a:off x="2032925" y="1505129"/>
              <a:ext cx="425100" cy="239700"/>
            </a:xfrm>
            <a:custGeom>
              <a:avLst/>
              <a:gdLst>
                <a:gd name="connsiteX0" fmla="*/ 0 w 425100"/>
                <a:gd name="connsiteY0" fmla="*/ 0 h 239700"/>
                <a:gd name="connsiteX1" fmla="*/ 305250 w 425100"/>
                <a:gd name="connsiteY1" fmla="*/ 0 h 239700"/>
                <a:gd name="connsiteX2" fmla="*/ 425100 w 425100"/>
                <a:gd name="connsiteY2" fmla="*/ 119850 h 239700"/>
                <a:gd name="connsiteX3" fmla="*/ 305250 w 425100"/>
                <a:gd name="connsiteY3" fmla="*/ 239700 h 239700"/>
                <a:gd name="connsiteX4" fmla="*/ 0 w 425100"/>
                <a:gd name="connsiteY4" fmla="*/ 239700 h 239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100" h="239700">
                  <a:moveTo>
                    <a:pt x="0" y="0"/>
                  </a:moveTo>
                  <a:lnTo>
                    <a:pt x="305250" y="0"/>
                  </a:lnTo>
                  <a:lnTo>
                    <a:pt x="425100" y="119850"/>
                  </a:lnTo>
                  <a:lnTo>
                    <a:pt x="305250" y="239700"/>
                  </a:lnTo>
                  <a:lnTo>
                    <a:pt x="0" y="239700"/>
                  </a:lnTo>
                  <a:close/>
                </a:path>
              </a:pathLst>
            </a:custGeom>
            <a:solidFill>
              <a:schemeClr val="accent3">
                <a:lumMod val="60000"/>
                <a:lumOff val="4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40000"/>
                    <a:lumOff val="60000"/>
                  </a:schemeClr>
                </a:solidFill>
              </a:endParaRPr>
            </a:p>
          </p:txBody>
        </p:sp>
        <p:sp>
          <p:nvSpPr>
            <p:cNvPr id="58" name="Freeform 57"/>
            <p:cNvSpPr/>
            <p:nvPr/>
          </p:nvSpPr>
          <p:spPr>
            <a:xfrm>
              <a:off x="2185325" y="1657529"/>
              <a:ext cx="425100" cy="239700"/>
            </a:xfrm>
            <a:custGeom>
              <a:avLst/>
              <a:gdLst>
                <a:gd name="connsiteX0" fmla="*/ 0 w 425100"/>
                <a:gd name="connsiteY0" fmla="*/ 0 h 239700"/>
                <a:gd name="connsiteX1" fmla="*/ 305250 w 425100"/>
                <a:gd name="connsiteY1" fmla="*/ 0 h 239700"/>
                <a:gd name="connsiteX2" fmla="*/ 425100 w 425100"/>
                <a:gd name="connsiteY2" fmla="*/ 119850 h 239700"/>
                <a:gd name="connsiteX3" fmla="*/ 305250 w 425100"/>
                <a:gd name="connsiteY3" fmla="*/ 239700 h 239700"/>
                <a:gd name="connsiteX4" fmla="*/ 0 w 425100"/>
                <a:gd name="connsiteY4" fmla="*/ 239700 h 239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100" h="239700">
                  <a:moveTo>
                    <a:pt x="0" y="0"/>
                  </a:moveTo>
                  <a:lnTo>
                    <a:pt x="305250" y="0"/>
                  </a:lnTo>
                  <a:lnTo>
                    <a:pt x="425100" y="119850"/>
                  </a:lnTo>
                  <a:lnTo>
                    <a:pt x="305250" y="239700"/>
                  </a:lnTo>
                  <a:lnTo>
                    <a:pt x="0" y="239700"/>
                  </a:lnTo>
                  <a:close/>
                </a:path>
              </a:pathLst>
            </a:custGeom>
            <a:solidFill>
              <a:schemeClr val="accent3">
                <a:lumMod val="60000"/>
                <a:lumOff val="4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40000"/>
                    <a:lumOff val="60000"/>
                  </a:schemeClr>
                </a:solidFill>
              </a:endParaRPr>
            </a:p>
          </p:txBody>
        </p:sp>
      </p:grpSp>
      <p:sp>
        <p:nvSpPr>
          <p:cNvPr id="59" name="Left-Right-Up Arrow 58"/>
          <p:cNvSpPr/>
          <p:nvPr/>
        </p:nvSpPr>
        <p:spPr>
          <a:xfrm>
            <a:off x="5319950" y="2393352"/>
            <a:ext cx="1246276" cy="632100"/>
          </a:xfrm>
          <a:prstGeom prst="leftRigh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286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4A4410C-97A4-47D1-9578-3BF483818A0E}" type="datetime1">
              <a:rPr lang="en-US" smtClean="0"/>
              <a:t>9/1/22</a:t>
            </a:fld>
            <a:endParaRPr lang="en-US"/>
          </a:p>
        </p:txBody>
      </p:sp>
      <p:sp>
        <p:nvSpPr>
          <p:cNvPr id="5" name="Footer Placeholder 4"/>
          <p:cNvSpPr>
            <a:spLocks noGrp="1"/>
          </p:cNvSpPr>
          <p:nvPr>
            <p:ph type="ftr" sz="quarter" idx="11"/>
          </p:nvPr>
        </p:nvSpPr>
        <p:spPr/>
        <p:txBody>
          <a:bodyPr/>
          <a:lstStyle/>
          <a:p>
            <a:r>
              <a:rPr lang="en-US" dirty="0"/>
              <a:t>B1 Group-6</a:t>
            </a:r>
          </a:p>
        </p:txBody>
      </p:sp>
      <p:sp>
        <p:nvSpPr>
          <p:cNvPr id="6" name="Slide Number Placeholder 5"/>
          <p:cNvSpPr>
            <a:spLocks noGrp="1"/>
          </p:cNvSpPr>
          <p:nvPr>
            <p:ph type="sldNum" sz="quarter" idx="12"/>
          </p:nvPr>
        </p:nvSpPr>
        <p:spPr/>
        <p:txBody>
          <a:bodyPr/>
          <a:lstStyle/>
          <a:p>
            <a:fld id="{528E68C6-D250-49A1-B7D1-2A80FA5DFEEE}" type="slidenum">
              <a:rPr lang="en-US" smtClean="0"/>
              <a:t>11</a:t>
            </a:fld>
            <a:endParaRPr lang="en-US" dirty="0"/>
          </a:p>
        </p:txBody>
      </p:sp>
      <p:sp>
        <p:nvSpPr>
          <p:cNvPr id="7" name="TextBox 6"/>
          <p:cNvSpPr txBox="1"/>
          <p:nvPr/>
        </p:nvSpPr>
        <p:spPr>
          <a:xfrm>
            <a:off x="502467" y="169361"/>
            <a:ext cx="5205742" cy="523220"/>
          </a:xfrm>
          <a:prstGeom prst="rect">
            <a:avLst/>
          </a:prstGeom>
          <a:noFill/>
        </p:spPr>
        <p:txBody>
          <a:bodyPr wrap="square" rtlCol="0">
            <a:spAutoFit/>
          </a:bodyPr>
          <a:lstStyle/>
          <a:p>
            <a:r>
              <a:rPr lang="en-US" sz="2800" b="1" u="sng" dirty="0"/>
              <a:t>Estimated Budget:</a:t>
            </a:r>
          </a:p>
        </p:txBody>
      </p:sp>
      <p:graphicFrame>
        <p:nvGraphicFramePr>
          <p:cNvPr id="8" name="Table 7"/>
          <p:cNvGraphicFramePr>
            <a:graphicFrameLocks noGrp="1"/>
          </p:cNvGraphicFramePr>
          <p:nvPr>
            <p:extLst>
              <p:ext uri="{D42A27DB-BD31-4B8C-83A1-F6EECF244321}">
                <p14:modId xmlns:p14="http://schemas.microsoft.com/office/powerpoint/2010/main" val="720607626"/>
              </p:ext>
            </p:extLst>
          </p:nvPr>
        </p:nvGraphicFramePr>
        <p:xfrm>
          <a:off x="6252094" y="948351"/>
          <a:ext cx="5657661" cy="4729712"/>
        </p:xfrm>
        <a:graphic>
          <a:graphicData uri="http://schemas.openxmlformats.org/drawingml/2006/table">
            <a:tbl>
              <a:tblPr firstRow="1" bandRow="1">
                <a:tableStyleId>{5C22544A-7EE6-4342-B048-85BDC9FD1C3A}</a:tableStyleId>
              </a:tblPr>
              <a:tblGrid>
                <a:gridCol w="3118242">
                  <a:extLst>
                    <a:ext uri="{9D8B030D-6E8A-4147-A177-3AD203B41FA5}">
                      <a16:colId xmlns:a16="http://schemas.microsoft.com/office/drawing/2014/main" val="20000"/>
                    </a:ext>
                  </a:extLst>
                </a:gridCol>
                <a:gridCol w="1385180">
                  <a:extLst>
                    <a:ext uri="{9D8B030D-6E8A-4147-A177-3AD203B41FA5}">
                      <a16:colId xmlns:a16="http://schemas.microsoft.com/office/drawing/2014/main" val="20001"/>
                    </a:ext>
                  </a:extLst>
                </a:gridCol>
                <a:gridCol w="1154239">
                  <a:extLst>
                    <a:ext uri="{9D8B030D-6E8A-4147-A177-3AD203B41FA5}">
                      <a16:colId xmlns:a16="http://schemas.microsoft.com/office/drawing/2014/main" val="20002"/>
                    </a:ext>
                  </a:extLst>
                </a:gridCol>
              </a:tblGrid>
              <a:tr h="685245">
                <a:tc>
                  <a:txBody>
                    <a:bodyPr/>
                    <a:lstStyle/>
                    <a:p>
                      <a:pPr algn="ctr">
                        <a:lnSpc>
                          <a:spcPct val="100000"/>
                        </a:lnSpc>
                        <a:spcBef>
                          <a:spcPts val="0"/>
                        </a:spcBef>
                        <a:spcAft>
                          <a:spcPts val="0"/>
                        </a:spcAft>
                      </a:pPr>
                      <a:r>
                        <a:rPr lang="en-US" sz="1800" kern="1200" dirty="0">
                          <a:solidFill>
                            <a:schemeClr val="tx1"/>
                          </a:solidFill>
                          <a:effectLst/>
                          <a:latin typeface="+mn-lt"/>
                          <a:ea typeface="+mn-ea"/>
                          <a:cs typeface="+mn-cs"/>
                        </a:rPr>
                        <a:t>Equipment’s</a:t>
                      </a:r>
                      <a:endParaRPr lang="en-US" sz="1800"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800" dirty="0"/>
                        <a:t>Quantity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800" dirty="0"/>
                        <a:t>Cost(</a:t>
                      </a:r>
                      <a:r>
                        <a:rPr lang="en-US" sz="1800" dirty="0" err="1"/>
                        <a:t>Tk</a:t>
                      </a:r>
                      <a:r>
                        <a:rPr lang="en-US" sz="1800" dirty="0"/>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778341">
                <a:tc>
                  <a:txBody>
                    <a:bodyPr/>
                    <a:lstStyle/>
                    <a:p>
                      <a:pPr algn="ctr">
                        <a:lnSpc>
                          <a:spcPct val="100000"/>
                        </a:lnSpc>
                        <a:spcBef>
                          <a:spcPts val="0"/>
                        </a:spcBef>
                        <a:spcAft>
                          <a:spcPts val="0"/>
                        </a:spcAft>
                      </a:pPr>
                      <a:r>
                        <a:rPr lang="en-US" sz="1600" kern="1200" dirty="0">
                          <a:solidFill>
                            <a:schemeClr val="dk1"/>
                          </a:solidFill>
                          <a:effectLst/>
                          <a:latin typeface="+mn-lt"/>
                          <a:ea typeface="+mn-ea"/>
                          <a:cs typeface="+mn-cs"/>
                        </a:rPr>
                        <a:t>Rubber Wire &amp; Wire(m2m,m2f,f2f)</a:t>
                      </a:r>
                      <a:endParaRPr lang="en-US" sz="1600" dirty="0"/>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As required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200</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50619">
                <a:tc>
                  <a:txBody>
                    <a:bodyPr/>
                    <a:lstStyle/>
                    <a:p>
                      <a:pPr algn="ctr">
                        <a:lnSpc>
                          <a:spcPct val="100000"/>
                        </a:lnSpc>
                        <a:spcBef>
                          <a:spcPts val="0"/>
                        </a:spcBef>
                        <a:spcAft>
                          <a:spcPts val="0"/>
                        </a:spcAft>
                      </a:pPr>
                      <a:r>
                        <a:rPr lang="en-US" sz="1600" kern="1200" dirty="0">
                          <a:solidFill>
                            <a:schemeClr val="dk1"/>
                          </a:solidFill>
                          <a:effectLst/>
                          <a:latin typeface="+mn-lt"/>
                          <a:ea typeface="+mn-ea"/>
                          <a:cs typeface="+mn-cs"/>
                        </a:rPr>
                        <a:t>Potentiometer</a:t>
                      </a:r>
                      <a:endParaRPr lang="en-US" sz="1600" dirty="0"/>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60</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98401">
                <a:tc>
                  <a:txBody>
                    <a:bodyPr/>
                    <a:lstStyle/>
                    <a:p>
                      <a:pPr algn="ctr">
                        <a:lnSpc>
                          <a:spcPct val="100000"/>
                        </a:lnSpc>
                        <a:spcBef>
                          <a:spcPts val="0"/>
                        </a:spcBef>
                        <a:spcAft>
                          <a:spcPts val="0"/>
                        </a:spcAft>
                      </a:pPr>
                      <a:r>
                        <a:rPr lang="en-US" sz="1600" kern="1200" dirty="0" err="1">
                          <a:solidFill>
                            <a:schemeClr val="dk1"/>
                          </a:solidFill>
                          <a:effectLst/>
                          <a:latin typeface="+mn-lt"/>
                          <a:ea typeface="+mn-ea"/>
                          <a:cs typeface="+mn-cs"/>
                        </a:rPr>
                        <a:t>Lipo</a:t>
                      </a:r>
                      <a:r>
                        <a:rPr lang="en-US" sz="1600" kern="1200" dirty="0">
                          <a:solidFill>
                            <a:schemeClr val="dk1"/>
                          </a:solidFill>
                          <a:effectLst/>
                          <a:latin typeface="+mn-lt"/>
                          <a:ea typeface="+mn-ea"/>
                          <a:cs typeface="+mn-cs"/>
                        </a:rPr>
                        <a:t> Nano 850mAh &amp;</a:t>
                      </a:r>
                      <a:r>
                        <a:rPr lang="en-US" sz="1600" kern="1200" baseline="0" dirty="0">
                          <a:solidFill>
                            <a:schemeClr val="dk1"/>
                          </a:solidFill>
                          <a:effectLst/>
                          <a:latin typeface="+mn-lt"/>
                          <a:ea typeface="+mn-ea"/>
                          <a:cs typeface="+mn-cs"/>
                        </a:rPr>
                        <a:t> Charger</a:t>
                      </a:r>
                      <a:endParaRPr lang="en-US" sz="1600" dirty="0"/>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800</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37527">
                <a:tc>
                  <a:txBody>
                    <a:bodyPr/>
                    <a:lstStyle/>
                    <a:p>
                      <a:pPr algn="ctr">
                        <a:lnSpc>
                          <a:spcPct val="100000"/>
                        </a:lnSpc>
                        <a:spcBef>
                          <a:spcPts val="0"/>
                        </a:spcBef>
                        <a:spcAft>
                          <a:spcPts val="0"/>
                        </a:spcAft>
                      </a:pPr>
                      <a:r>
                        <a:rPr lang="en-US" sz="1600" kern="1200" dirty="0">
                          <a:solidFill>
                            <a:schemeClr val="dk1"/>
                          </a:solidFill>
                          <a:effectLst/>
                          <a:latin typeface="+mn-lt"/>
                          <a:ea typeface="+mn-ea"/>
                          <a:cs typeface="+mn-cs"/>
                        </a:rPr>
                        <a:t>Buzzer 5v active</a:t>
                      </a:r>
                      <a:endParaRPr lang="en-US" sz="1600" dirty="0"/>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20</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778341">
                <a:tc>
                  <a:txBody>
                    <a:bodyPr/>
                    <a:lstStyle/>
                    <a:p>
                      <a:pPr algn="ctr">
                        <a:lnSpc>
                          <a:spcPct val="100000"/>
                        </a:lnSpc>
                        <a:spcBef>
                          <a:spcPts val="0"/>
                        </a:spcBef>
                        <a:spcAft>
                          <a:spcPts val="0"/>
                        </a:spcAft>
                      </a:pPr>
                      <a:r>
                        <a:rPr lang="en-US" sz="1600" kern="1200" dirty="0">
                          <a:solidFill>
                            <a:schemeClr val="dk1"/>
                          </a:solidFill>
                          <a:effectLst/>
                          <a:latin typeface="+mn-lt"/>
                          <a:ea typeface="+mn-ea"/>
                          <a:cs typeface="+mn-cs"/>
                        </a:rPr>
                        <a:t>Double Connection of/Off Switch</a:t>
                      </a:r>
                      <a:endParaRPr lang="en-US" sz="1600" dirty="0"/>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30</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450619">
                <a:tc>
                  <a:txBody>
                    <a:bodyPr/>
                    <a:lstStyle/>
                    <a:p>
                      <a:pPr algn="ctr">
                        <a:lnSpc>
                          <a:spcPct val="100000"/>
                        </a:lnSpc>
                        <a:spcBef>
                          <a:spcPts val="0"/>
                        </a:spcBef>
                        <a:spcAft>
                          <a:spcPts val="0"/>
                        </a:spcAft>
                      </a:pPr>
                      <a:r>
                        <a:rPr lang="en-US" sz="1600" kern="1200" dirty="0">
                          <a:solidFill>
                            <a:schemeClr val="dk1"/>
                          </a:solidFill>
                          <a:effectLst/>
                          <a:latin typeface="+mn-lt"/>
                          <a:ea typeface="+mn-ea"/>
                          <a:cs typeface="+mn-cs"/>
                        </a:rPr>
                        <a:t>Led Light (Mix RGB)</a:t>
                      </a:r>
                      <a:endParaRPr lang="en-US" sz="1600" dirty="0"/>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As</a:t>
                      </a:r>
                      <a:r>
                        <a:rPr lang="en-US" sz="1600" baseline="0" dirty="0"/>
                        <a:t> Required</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20</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450619">
                <a:tc>
                  <a:txBody>
                    <a:bodyPr/>
                    <a:lstStyle/>
                    <a:p>
                      <a:pPr algn="ctr">
                        <a:lnSpc>
                          <a:spcPct val="100000"/>
                        </a:lnSpc>
                        <a:spcBef>
                          <a:spcPts val="0"/>
                        </a:spcBef>
                        <a:spcAft>
                          <a:spcPts val="0"/>
                        </a:spcAft>
                      </a:pPr>
                      <a:r>
                        <a:rPr lang="en-US" sz="1600" dirty="0"/>
                        <a:t>Total</a:t>
                      </a: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4520</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3919119491"/>
              </p:ext>
            </p:extLst>
          </p:nvPr>
        </p:nvGraphicFramePr>
        <p:xfrm>
          <a:off x="231539" y="948349"/>
          <a:ext cx="5798069" cy="4729714"/>
        </p:xfrm>
        <a:graphic>
          <a:graphicData uri="http://schemas.openxmlformats.org/drawingml/2006/table">
            <a:tbl>
              <a:tblPr firstRow="1" bandRow="1">
                <a:tableStyleId>{5C22544A-7EE6-4342-B048-85BDC9FD1C3A}</a:tableStyleId>
              </a:tblPr>
              <a:tblGrid>
                <a:gridCol w="3204172">
                  <a:extLst>
                    <a:ext uri="{9D8B030D-6E8A-4147-A177-3AD203B41FA5}">
                      <a16:colId xmlns:a16="http://schemas.microsoft.com/office/drawing/2014/main" val="20000"/>
                    </a:ext>
                  </a:extLst>
                </a:gridCol>
                <a:gridCol w="1199663">
                  <a:extLst>
                    <a:ext uri="{9D8B030D-6E8A-4147-A177-3AD203B41FA5}">
                      <a16:colId xmlns:a16="http://schemas.microsoft.com/office/drawing/2014/main" val="20001"/>
                    </a:ext>
                  </a:extLst>
                </a:gridCol>
                <a:gridCol w="1394234">
                  <a:extLst>
                    <a:ext uri="{9D8B030D-6E8A-4147-A177-3AD203B41FA5}">
                      <a16:colId xmlns:a16="http://schemas.microsoft.com/office/drawing/2014/main" val="20002"/>
                    </a:ext>
                  </a:extLst>
                </a:gridCol>
              </a:tblGrid>
              <a:tr h="696624">
                <a:tc>
                  <a:txBody>
                    <a:bodyPr/>
                    <a:lstStyle/>
                    <a:p>
                      <a:pPr algn="ctr">
                        <a:lnSpc>
                          <a:spcPct val="100000"/>
                        </a:lnSpc>
                        <a:spcBef>
                          <a:spcPts val="0"/>
                        </a:spcBef>
                        <a:spcAft>
                          <a:spcPts val="0"/>
                        </a:spcAft>
                      </a:pPr>
                      <a:r>
                        <a:rPr lang="en-US" sz="1800" dirty="0"/>
                        <a:t>Equipment's</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800" dirty="0"/>
                        <a:t>Quantity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800" dirty="0"/>
                        <a:t>Cost(</a:t>
                      </a:r>
                      <a:r>
                        <a:rPr lang="en-US" sz="1800" dirty="0" err="1"/>
                        <a:t>Tk</a:t>
                      </a:r>
                      <a:r>
                        <a:rPr lang="en-US" sz="1800" dirty="0"/>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03309">
                <a:tc>
                  <a:txBody>
                    <a:bodyPr/>
                    <a:lstStyle/>
                    <a:p>
                      <a:pPr algn="ctr">
                        <a:lnSpc>
                          <a:spcPct val="100000"/>
                        </a:lnSpc>
                        <a:spcBef>
                          <a:spcPts val="0"/>
                        </a:spcBef>
                        <a:spcAft>
                          <a:spcPts val="0"/>
                        </a:spcAft>
                      </a:pPr>
                      <a:r>
                        <a:rPr lang="en-US" sz="1600" kern="1200" dirty="0" err="1">
                          <a:solidFill>
                            <a:schemeClr val="dk1"/>
                          </a:solidFill>
                          <a:effectLst/>
                          <a:latin typeface="+mn-lt"/>
                          <a:ea typeface="+mn-ea"/>
                          <a:cs typeface="+mn-cs"/>
                        </a:rPr>
                        <a:t>Arduino</a:t>
                      </a:r>
                      <a:r>
                        <a:rPr lang="en-US" sz="1600" kern="1200" dirty="0">
                          <a:solidFill>
                            <a:schemeClr val="dk1"/>
                          </a:solidFill>
                          <a:effectLst/>
                          <a:latin typeface="+mn-lt"/>
                          <a:ea typeface="+mn-ea"/>
                          <a:cs typeface="+mn-cs"/>
                        </a:rPr>
                        <a:t> Mega 2560 R3</a:t>
                      </a:r>
                      <a:endParaRPr lang="en-US" sz="1600" dirty="0"/>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1500</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03309">
                <a:tc>
                  <a:txBody>
                    <a:bodyPr/>
                    <a:lstStyle/>
                    <a:p>
                      <a:pPr algn="ctr">
                        <a:lnSpc>
                          <a:spcPct val="100000"/>
                        </a:lnSpc>
                        <a:spcBef>
                          <a:spcPts val="0"/>
                        </a:spcBef>
                        <a:spcAft>
                          <a:spcPts val="0"/>
                        </a:spcAft>
                      </a:pPr>
                      <a:r>
                        <a:rPr lang="en-US" sz="1600" kern="1200" dirty="0">
                          <a:solidFill>
                            <a:schemeClr val="dk1"/>
                          </a:solidFill>
                          <a:effectLst/>
                          <a:latin typeface="+mn-lt"/>
                          <a:ea typeface="+mn-ea"/>
                          <a:cs typeface="+mn-cs"/>
                        </a:rPr>
                        <a:t>LCD Display</a:t>
                      </a:r>
                      <a:endParaRPr lang="en-US" sz="1600" dirty="0"/>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100</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03309">
                <a:tc>
                  <a:txBody>
                    <a:bodyPr/>
                    <a:lstStyle/>
                    <a:p>
                      <a:pPr algn="ctr">
                        <a:lnSpc>
                          <a:spcPct val="100000"/>
                        </a:lnSpc>
                        <a:spcBef>
                          <a:spcPts val="0"/>
                        </a:spcBef>
                        <a:spcAft>
                          <a:spcPts val="0"/>
                        </a:spcAft>
                      </a:pPr>
                      <a:r>
                        <a:rPr lang="en-US" sz="1600" kern="1200" dirty="0">
                          <a:solidFill>
                            <a:schemeClr val="dk1"/>
                          </a:solidFill>
                          <a:effectLst/>
                          <a:latin typeface="+mn-lt"/>
                          <a:ea typeface="+mn-ea"/>
                          <a:cs typeface="+mn-cs"/>
                        </a:rPr>
                        <a:t>Keypad(6*4)</a:t>
                      </a:r>
                      <a:endParaRPr lang="en-US" sz="1600" dirty="0"/>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120</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03309">
                <a:tc>
                  <a:txBody>
                    <a:bodyPr/>
                    <a:lstStyle/>
                    <a:p>
                      <a:pPr algn="ctr">
                        <a:lnSpc>
                          <a:spcPct val="100000"/>
                        </a:lnSpc>
                        <a:spcBef>
                          <a:spcPts val="0"/>
                        </a:spcBef>
                        <a:spcAft>
                          <a:spcPts val="0"/>
                        </a:spcAft>
                      </a:pPr>
                      <a:r>
                        <a:rPr lang="en-US" sz="1600" kern="1200" dirty="0">
                          <a:solidFill>
                            <a:schemeClr val="dk1"/>
                          </a:solidFill>
                          <a:effectLst/>
                          <a:latin typeface="+mn-lt"/>
                          <a:ea typeface="+mn-ea"/>
                          <a:cs typeface="+mn-cs"/>
                        </a:rPr>
                        <a:t>GSM Module (SIM 900A)</a:t>
                      </a:r>
                      <a:endParaRPr lang="en-US" sz="1600" dirty="0"/>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1100</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403309">
                <a:tc>
                  <a:txBody>
                    <a:bodyPr/>
                    <a:lstStyle/>
                    <a:p>
                      <a:pPr algn="ctr">
                        <a:lnSpc>
                          <a:spcPct val="100000"/>
                        </a:lnSpc>
                        <a:spcBef>
                          <a:spcPts val="0"/>
                        </a:spcBef>
                        <a:spcAft>
                          <a:spcPts val="0"/>
                        </a:spcAft>
                      </a:pPr>
                      <a:r>
                        <a:rPr lang="en-US" sz="1600" kern="1200" dirty="0">
                          <a:solidFill>
                            <a:schemeClr val="dk1"/>
                          </a:solidFill>
                          <a:effectLst/>
                          <a:latin typeface="+mn-lt"/>
                          <a:ea typeface="+mn-ea"/>
                          <a:cs typeface="+mn-cs"/>
                        </a:rPr>
                        <a:t>Gas Sensor(MQ-2)</a:t>
                      </a:r>
                      <a:endParaRPr lang="en-US" sz="1600" dirty="0"/>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120</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403309">
                <a:tc>
                  <a:txBody>
                    <a:bodyPr/>
                    <a:lstStyle/>
                    <a:p>
                      <a:pPr algn="ctr">
                        <a:lnSpc>
                          <a:spcPct val="100000"/>
                        </a:lnSpc>
                        <a:spcBef>
                          <a:spcPts val="0"/>
                        </a:spcBef>
                        <a:spcAft>
                          <a:spcPts val="0"/>
                        </a:spcAft>
                      </a:pPr>
                      <a:r>
                        <a:rPr lang="en-US" sz="1600" kern="1200" dirty="0">
                          <a:solidFill>
                            <a:schemeClr val="dk1"/>
                          </a:solidFill>
                          <a:effectLst/>
                          <a:latin typeface="+mn-lt"/>
                          <a:ea typeface="+mn-ea"/>
                          <a:cs typeface="+mn-cs"/>
                        </a:rPr>
                        <a:t>Flame Sensor</a:t>
                      </a:r>
                      <a:endParaRPr lang="en-US" sz="1600" dirty="0"/>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120</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403309">
                <a:tc>
                  <a:txBody>
                    <a:bodyPr/>
                    <a:lstStyle/>
                    <a:p>
                      <a:pPr algn="ctr">
                        <a:lnSpc>
                          <a:spcPct val="100000"/>
                        </a:lnSpc>
                        <a:spcBef>
                          <a:spcPts val="0"/>
                        </a:spcBef>
                        <a:spcAft>
                          <a:spcPts val="0"/>
                        </a:spcAft>
                      </a:pPr>
                      <a:r>
                        <a:rPr lang="en-US" sz="1600" kern="1200" dirty="0">
                          <a:solidFill>
                            <a:schemeClr val="dk1"/>
                          </a:solidFill>
                          <a:effectLst/>
                          <a:latin typeface="+mn-lt"/>
                          <a:ea typeface="+mn-ea"/>
                          <a:cs typeface="+mn-cs"/>
                        </a:rPr>
                        <a:t>PIR Sensor</a:t>
                      </a:r>
                      <a:endParaRPr lang="en-US" sz="1600" dirty="0"/>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100</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403309">
                <a:tc>
                  <a:txBody>
                    <a:bodyPr/>
                    <a:lstStyle/>
                    <a:p>
                      <a:pPr algn="ctr">
                        <a:lnSpc>
                          <a:spcPct val="100000"/>
                        </a:lnSpc>
                        <a:spcBef>
                          <a:spcPts val="0"/>
                        </a:spcBef>
                        <a:spcAft>
                          <a:spcPts val="0"/>
                        </a:spcAft>
                      </a:pPr>
                      <a:r>
                        <a:rPr lang="en-US" sz="1600" kern="1200" dirty="0">
                          <a:solidFill>
                            <a:schemeClr val="dk1"/>
                          </a:solidFill>
                          <a:effectLst/>
                          <a:latin typeface="+mn-lt"/>
                          <a:ea typeface="+mn-ea"/>
                          <a:cs typeface="+mn-cs"/>
                        </a:rPr>
                        <a:t>Ultra-sonic Sensor</a:t>
                      </a:r>
                      <a:endParaRPr lang="en-US" sz="1600" dirty="0"/>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90</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403309">
                <a:tc>
                  <a:txBody>
                    <a:bodyPr/>
                    <a:lstStyle/>
                    <a:p>
                      <a:pPr algn="ctr">
                        <a:lnSpc>
                          <a:spcPct val="100000"/>
                        </a:lnSpc>
                        <a:spcBef>
                          <a:spcPts val="0"/>
                        </a:spcBef>
                        <a:spcAft>
                          <a:spcPts val="0"/>
                        </a:spcAft>
                      </a:pPr>
                      <a:r>
                        <a:rPr lang="en-US" sz="1600" kern="1200" dirty="0">
                          <a:solidFill>
                            <a:schemeClr val="dk1"/>
                          </a:solidFill>
                          <a:effectLst/>
                          <a:latin typeface="+mn-lt"/>
                          <a:ea typeface="+mn-ea"/>
                          <a:cs typeface="+mn-cs"/>
                        </a:rPr>
                        <a:t>Motor-PWMSERVO</a:t>
                      </a:r>
                      <a:endParaRPr lang="en-US" sz="1600" dirty="0"/>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140</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403309">
                <a:tc>
                  <a:txBody>
                    <a:bodyPr/>
                    <a:lstStyle/>
                    <a:p>
                      <a:pPr algn="ctr">
                        <a:lnSpc>
                          <a:spcPct val="100000"/>
                        </a:lnSpc>
                        <a:spcBef>
                          <a:spcPts val="0"/>
                        </a:spcBef>
                        <a:spcAft>
                          <a:spcPts val="0"/>
                        </a:spcAft>
                      </a:pPr>
                      <a:r>
                        <a:rPr lang="en-US" sz="1600" kern="1200" dirty="0">
                          <a:solidFill>
                            <a:schemeClr val="dk1"/>
                          </a:solidFill>
                          <a:effectLst/>
                          <a:latin typeface="+mn-lt"/>
                          <a:ea typeface="+mn-ea"/>
                          <a:cs typeface="+mn-cs"/>
                        </a:rPr>
                        <a:t>Buzzer 5v active</a:t>
                      </a:r>
                      <a:endParaRPr lang="en-US" sz="1600" dirty="0"/>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20</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1445840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8C4B3F-DE3B-43FF-B859-7AD5EA971025}" type="datetime1">
              <a:rPr lang="en-US" smtClean="0"/>
              <a:t>9/1/22</a:t>
            </a:fld>
            <a:endParaRPr lang="en-US"/>
          </a:p>
        </p:txBody>
      </p:sp>
      <p:sp>
        <p:nvSpPr>
          <p:cNvPr id="3" name="Footer Placeholder 2"/>
          <p:cNvSpPr>
            <a:spLocks noGrp="1"/>
          </p:cNvSpPr>
          <p:nvPr>
            <p:ph type="ftr" sz="quarter" idx="11"/>
          </p:nvPr>
        </p:nvSpPr>
        <p:spPr/>
        <p:txBody>
          <a:bodyPr/>
          <a:lstStyle/>
          <a:p>
            <a:r>
              <a:rPr lang="en-US"/>
              <a:t>B1 Group-6</a:t>
            </a:r>
          </a:p>
        </p:txBody>
      </p:sp>
      <p:sp>
        <p:nvSpPr>
          <p:cNvPr id="4" name="Slide Number Placeholder 3"/>
          <p:cNvSpPr>
            <a:spLocks noGrp="1"/>
          </p:cNvSpPr>
          <p:nvPr>
            <p:ph type="sldNum" sz="quarter" idx="12"/>
          </p:nvPr>
        </p:nvSpPr>
        <p:spPr/>
        <p:txBody>
          <a:bodyPr/>
          <a:lstStyle/>
          <a:p>
            <a:fld id="{528E68C6-D250-49A1-B7D1-2A80FA5DFEEE}" type="slidenum">
              <a:rPr lang="en-US" smtClean="0"/>
              <a:t>12</a:t>
            </a:fld>
            <a:endParaRPr lang="en-US"/>
          </a:p>
        </p:txBody>
      </p:sp>
      <p:sp>
        <p:nvSpPr>
          <p:cNvPr id="5" name="TextBox 4"/>
          <p:cNvSpPr txBox="1"/>
          <p:nvPr/>
        </p:nvSpPr>
        <p:spPr>
          <a:xfrm>
            <a:off x="502467" y="169361"/>
            <a:ext cx="5205742" cy="523220"/>
          </a:xfrm>
          <a:prstGeom prst="rect">
            <a:avLst/>
          </a:prstGeom>
          <a:noFill/>
        </p:spPr>
        <p:txBody>
          <a:bodyPr wrap="square" rtlCol="0">
            <a:spAutoFit/>
          </a:bodyPr>
          <a:lstStyle/>
          <a:p>
            <a:r>
              <a:rPr lang="en-US" sz="2800" b="1" u="sng" dirty="0"/>
              <a:t>Final Expenditure:</a:t>
            </a:r>
          </a:p>
        </p:txBody>
      </p:sp>
      <p:graphicFrame>
        <p:nvGraphicFramePr>
          <p:cNvPr id="6" name="Table 5"/>
          <p:cNvGraphicFramePr>
            <a:graphicFrameLocks noGrp="1"/>
          </p:cNvGraphicFramePr>
          <p:nvPr>
            <p:extLst>
              <p:ext uri="{D42A27DB-BD31-4B8C-83A1-F6EECF244321}">
                <p14:modId xmlns:p14="http://schemas.microsoft.com/office/powerpoint/2010/main" val="3353502879"/>
              </p:ext>
            </p:extLst>
          </p:nvPr>
        </p:nvGraphicFramePr>
        <p:xfrm>
          <a:off x="6252094" y="948351"/>
          <a:ext cx="5657661" cy="4729712"/>
        </p:xfrm>
        <a:graphic>
          <a:graphicData uri="http://schemas.openxmlformats.org/drawingml/2006/table">
            <a:tbl>
              <a:tblPr firstRow="1" bandRow="1">
                <a:tableStyleId>{5C22544A-7EE6-4342-B048-85BDC9FD1C3A}</a:tableStyleId>
              </a:tblPr>
              <a:tblGrid>
                <a:gridCol w="3118242">
                  <a:extLst>
                    <a:ext uri="{9D8B030D-6E8A-4147-A177-3AD203B41FA5}">
                      <a16:colId xmlns:a16="http://schemas.microsoft.com/office/drawing/2014/main" val="20000"/>
                    </a:ext>
                  </a:extLst>
                </a:gridCol>
                <a:gridCol w="1385180">
                  <a:extLst>
                    <a:ext uri="{9D8B030D-6E8A-4147-A177-3AD203B41FA5}">
                      <a16:colId xmlns:a16="http://schemas.microsoft.com/office/drawing/2014/main" val="20001"/>
                    </a:ext>
                  </a:extLst>
                </a:gridCol>
                <a:gridCol w="1154239">
                  <a:extLst>
                    <a:ext uri="{9D8B030D-6E8A-4147-A177-3AD203B41FA5}">
                      <a16:colId xmlns:a16="http://schemas.microsoft.com/office/drawing/2014/main" val="20002"/>
                    </a:ext>
                  </a:extLst>
                </a:gridCol>
              </a:tblGrid>
              <a:tr h="685245">
                <a:tc>
                  <a:txBody>
                    <a:bodyPr/>
                    <a:lstStyle/>
                    <a:p>
                      <a:pPr algn="ctr">
                        <a:lnSpc>
                          <a:spcPct val="100000"/>
                        </a:lnSpc>
                        <a:spcBef>
                          <a:spcPts val="0"/>
                        </a:spcBef>
                        <a:spcAft>
                          <a:spcPts val="0"/>
                        </a:spcAft>
                      </a:pPr>
                      <a:r>
                        <a:rPr lang="en-US" sz="1800" kern="1200" dirty="0">
                          <a:solidFill>
                            <a:schemeClr val="tx1"/>
                          </a:solidFill>
                          <a:effectLst/>
                          <a:latin typeface="+mn-lt"/>
                          <a:ea typeface="+mn-ea"/>
                          <a:cs typeface="+mn-cs"/>
                        </a:rPr>
                        <a:t>Equipment’s</a:t>
                      </a:r>
                      <a:endParaRPr lang="en-US" sz="1800"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800" dirty="0"/>
                        <a:t>Quantity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800" dirty="0"/>
                        <a:t>Cost(</a:t>
                      </a:r>
                      <a:r>
                        <a:rPr lang="en-US" sz="1800" dirty="0" err="1"/>
                        <a:t>Tk</a:t>
                      </a:r>
                      <a:r>
                        <a:rPr lang="en-US" sz="1800" dirty="0"/>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778341">
                <a:tc>
                  <a:txBody>
                    <a:bodyPr/>
                    <a:lstStyle/>
                    <a:p>
                      <a:pPr algn="ctr">
                        <a:lnSpc>
                          <a:spcPct val="100000"/>
                        </a:lnSpc>
                        <a:spcBef>
                          <a:spcPts val="0"/>
                        </a:spcBef>
                        <a:spcAft>
                          <a:spcPts val="0"/>
                        </a:spcAft>
                      </a:pPr>
                      <a:r>
                        <a:rPr lang="en-US" sz="1600" kern="1200" dirty="0">
                          <a:solidFill>
                            <a:schemeClr val="dk1"/>
                          </a:solidFill>
                          <a:effectLst/>
                          <a:latin typeface="+mn-lt"/>
                          <a:ea typeface="+mn-ea"/>
                          <a:cs typeface="+mn-cs"/>
                        </a:rPr>
                        <a:t>Rubber Wire &amp; Wire(m2m,m2f,f2f)</a:t>
                      </a:r>
                      <a:endParaRPr lang="en-US" sz="1600" dirty="0"/>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As required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200</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50619">
                <a:tc>
                  <a:txBody>
                    <a:bodyPr/>
                    <a:lstStyle/>
                    <a:p>
                      <a:pPr algn="ctr">
                        <a:lnSpc>
                          <a:spcPct val="100000"/>
                        </a:lnSpc>
                        <a:spcBef>
                          <a:spcPts val="0"/>
                        </a:spcBef>
                        <a:spcAft>
                          <a:spcPts val="0"/>
                        </a:spcAft>
                      </a:pPr>
                      <a:r>
                        <a:rPr lang="en-US" sz="1600" dirty="0"/>
                        <a:t>Dc motor</a:t>
                      </a:r>
                      <a:r>
                        <a:rPr lang="en-US" sz="1600" baseline="0" dirty="0"/>
                        <a:t> 5v</a:t>
                      </a:r>
                      <a:endParaRPr lang="en-US" sz="1600" dirty="0"/>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90</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98401">
                <a:tc>
                  <a:txBody>
                    <a:bodyPr/>
                    <a:lstStyle/>
                    <a:p>
                      <a:pPr algn="ctr">
                        <a:lnSpc>
                          <a:spcPct val="100000"/>
                        </a:lnSpc>
                        <a:spcBef>
                          <a:spcPts val="0"/>
                        </a:spcBef>
                        <a:spcAft>
                          <a:spcPts val="0"/>
                        </a:spcAft>
                      </a:pPr>
                      <a:r>
                        <a:rPr lang="en-US" sz="1600" kern="1200" dirty="0">
                          <a:solidFill>
                            <a:schemeClr val="dk1"/>
                          </a:solidFill>
                          <a:effectLst/>
                          <a:latin typeface="+mn-lt"/>
                          <a:ea typeface="+mn-ea"/>
                          <a:cs typeface="+mn-cs"/>
                        </a:rPr>
                        <a:t>4.5-12v</a:t>
                      </a:r>
                      <a:r>
                        <a:rPr lang="en-US" sz="1600" kern="1200" baseline="0" dirty="0">
                          <a:solidFill>
                            <a:schemeClr val="dk1"/>
                          </a:solidFill>
                          <a:effectLst/>
                          <a:latin typeface="+mn-lt"/>
                          <a:ea typeface="+mn-ea"/>
                          <a:cs typeface="+mn-cs"/>
                        </a:rPr>
                        <a:t> power Adapter</a:t>
                      </a:r>
                      <a:endParaRPr lang="en-US" sz="1600" dirty="0"/>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500</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37527">
                <a:tc>
                  <a:txBody>
                    <a:bodyPr/>
                    <a:lstStyle/>
                    <a:p>
                      <a:pPr algn="ctr">
                        <a:lnSpc>
                          <a:spcPct val="100000"/>
                        </a:lnSpc>
                        <a:spcBef>
                          <a:spcPts val="0"/>
                        </a:spcBef>
                        <a:spcAft>
                          <a:spcPts val="0"/>
                        </a:spcAft>
                      </a:pPr>
                      <a:r>
                        <a:rPr lang="en-US" sz="1600" kern="1200" dirty="0">
                          <a:solidFill>
                            <a:schemeClr val="dk1"/>
                          </a:solidFill>
                          <a:effectLst/>
                          <a:latin typeface="+mn-lt"/>
                          <a:ea typeface="+mn-ea"/>
                          <a:cs typeface="+mn-cs"/>
                        </a:rPr>
                        <a:t>Buzzer 5v active</a:t>
                      </a:r>
                      <a:endParaRPr lang="en-US" sz="1600" dirty="0"/>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20</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778341">
                <a:tc>
                  <a:txBody>
                    <a:bodyPr/>
                    <a:lstStyle/>
                    <a:p>
                      <a:pPr algn="ctr">
                        <a:lnSpc>
                          <a:spcPct val="100000"/>
                        </a:lnSpc>
                        <a:spcBef>
                          <a:spcPts val="0"/>
                        </a:spcBef>
                        <a:spcAft>
                          <a:spcPts val="0"/>
                        </a:spcAft>
                      </a:pPr>
                      <a:r>
                        <a:rPr lang="en-US" sz="1600" kern="1200" dirty="0">
                          <a:solidFill>
                            <a:schemeClr val="dk1"/>
                          </a:solidFill>
                          <a:effectLst/>
                          <a:latin typeface="+mn-lt"/>
                          <a:ea typeface="+mn-ea"/>
                          <a:cs typeface="+mn-cs"/>
                        </a:rPr>
                        <a:t>Temperature</a:t>
                      </a:r>
                      <a:r>
                        <a:rPr lang="en-US" sz="1600" kern="1200" baseline="0" dirty="0">
                          <a:solidFill>
                            <a:schemeClr val="dk1"/>
                          </a:solidFill>
                          <a:effectLst/>
                          <a:latin typeface="+mn-lt"/>
                          <a:ea typeface="+mn-ea"/>
                          <a:cs typeface="+mn-cs"/>
                        </a:rPr>
                        <a:t> &amp; Humidity Sensor</a:t>
                      </a:r>
                      <a:endParaRPr lang="en-US" sz="1600" dirty="0"/>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140</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450619">
                <a:tc>
                  <a:txBody>
                    <a:bodyPr/>
                    <a:lstStyle/>
                    <a:p>
                      <a:pPr algn="ctr">
                        <a:lnSpc>
                          <a:spcPct val="100000"/>
                        </a:lnSpc>
                        <a:spcBef>
                          <a:spcPts val="0"/>
                        </a:spcBef>
                        <a:spcAft>
                          <a:spcPts val="0"/>
                        </a:spcAft>
                      </a:pPr>
                      <a:r>
                        <a:rPr lang="en-US" sz="1600" kern="1200" dirty="0">
                          <a:solidFill>
                            <a:schemeClr val="dk1"/>
                          </a:solidFill>
                          <a:effectLst/>
                          <a:latin typeface="+mn-lt"/>
                          <a:ea typeface="+mn-ea"/>
                          <a:cs typeface="+mn-cs"/>
                        </a:rPr>
                        <a:t>Led Light (Mix RGB)</a:t>
                      </a:r>
                      <a:endParaRPr lang="en-US" sz="1600" dirty="0"/>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As</a:t>
                      </a:r>
                      <a:r>
                        <a:rPr lang="en-US" sz="1600" baseline="0" dirty="0"/>
                        <a:t> Required</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20</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450619">
                <a:tc>
                  <a:txBody>
                    <a:bodyPr/>
                    <a:lstStyle/>
                    <a:p>
                      <a:pPr algn="ctr">
                        <a:lnSpc>
                          <a:spcPct val="100000"/>
                        </a:lnSpc>
                        <a:spcBef>
                          <a:spcPts val="0"/>
                        </a:spcBef>
                        <a:spcAft>
                          <a:spcPts val="0"/>
                        </a:spcAft>
                      </a:pPr>
                      <a:r>
                        <a:rPr lang="en-US" sz="1600" dirty="0"/>
                        <a:t>Total</a:t>
                      </a: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4870</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423017421"/>
              </p:ext>
            </p:extLst>
          </p:nvPr>
        </p:nvGraphicFramePr>
        <p:xfrm>
          <a:off x="231539" y="948349"/>
          <a:ext cx="5798069" cy="5133023"/>
        </p:xfrm>
        <a:graphic>
          <a:graphicData uri="http://schemas.openxmlformats.org/drawingml/2006/table">
            <a:tbl>
              <a:tblPr firstRow="1" bandRow="1">
                <a:tableStyleId>{5C22544A-7EE6-4342-B048-85BDC9FD1C3A}</a:tableStyleId>
              </a:tblPr>
              <a:tblGrid>
                <a:gridCol w="3204172">
                  <a:extLst>
                    <a:ext uri="{9D8B030D-6E8A-4147-A177-3AD203B41FA5}">
                      <a16:colId xmlns:a16="http://schemas.microsoft.com/office/drawing/2014/main" val="20000"/>
                    </a:ext>
                  </a:extLst>
                </a:gridCol>
                <a:gridCol w="1199663">
                  <a:extLst>
                    <a:ext uri="{9D8B030D-6E8A-4147-A177-3AD203B41FA5}">
                      <a16:colId xmlns:a16="http://schemas.microsoft.com/office/drawing/2014/main" val="20001"/>
                    </a:ext>
                  </a:extLst>
                </a:gridCol>
                <a:gridCol w="1394234">
                  <a:extLst>
                    <a:ext uri="{9D8B030D-6E8A-4147-A177-3AD203B41FA5}">
                      <a16:colId xmlns:a16="http://schemas.microsoft.com/office/drawing/2014/main" val="20002"/>
                    </a:ext>
                  </a:extLst>
                </a:gridCol>
              </a:tblGrid>
              <a:tr h="696624">
                <a:tc>
                  <a:txBody>
                    <a:bodyPr/>
                    <a:lstStyle/>
                    <a:p>
                      <a:pPr algn="ctr">
                        <a:lnSpc>
                          <a:spcPct val="100000"/>
                        </a:lnSpc>
                        <a:spcBef>
                          <a:spcPts val="0"/>
                        </a:spcBef>
                        <a:spcAft>
                          <a:spcPts val="0"/>
                        </a:spcAft>
                      </a:pPr>
                      <a:r>
                        <a:rPr lang="en-US" sz="1800" dirty="0"/>
                        <a:t>Equipment's</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800" dirty="0"/>
                        <a:t>Quantity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800" dirty="0"/>
                        <a:t>Cost(</a:t>
                      </a:r>
                      <a:r>
                        <a:rPr lang="en-US" sz="1800" dirty="0" err="1"/>
                        <a:t>Tk</a:t>
                      </a:r>
                      <a:r>
                        <a:rPr lang="en-US" sz="1800" dirty="0"/>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03309">
                <a:tc>
                  <a:txBody>
                    <a:bodyPr/>
                    <a:lstStyle/>
                    <a:p>
                      <a:pPr algn="ctr">
                        <a:lnSpc>
                          <a:spcPct val="100000"/>
                        </a:lnSpc>
                        <a:spcBef>
                          <a:spcPts val="0"/>
                        </a:spcBef>
                        <a:spcAft>
                          <a:spcPts val="0"/>
                        </a:spcAft>
                      </a:pPr>
                      <a:r>
                        <a:rPr lang="en-US" sz="1600" kern="1200" dirty="0" err="1">
                          <a:solidFill>
                            <a:schemeClr val="dk1"/>
                          </a:solidFill>
                          <a:effectLst/>
                          <a:latin typeface="+mn-lt"/>
                          <a:ea typeface="+mn-ea"/>
                          <a:cs typeface="+mn-cs"/>
                        </a:rPr>
                        <a:t>Arduino</a:t>
                      </a:r>
                      <a:r>
                        <a:rPr lang="en-US" sz="1600" kern="1200" dirty="0">
                          <a:solidFill>
                            <a:schemeClr val="dk1"/>
                          </a:solidFill>
                          <a:effectLst/>
                          <a:latin typeface="+mn-lt"/>
                          <a:ea typeface="+mn-ea"/>
                          <a:cs typeface="+mn-cs"/>
                        </a:rPr>
                        <a:t> Mega 2560 R3</a:t>
                      </a:r>
                      <a:endParaRPr lang="en-US" sz="1600" dirty="0"/>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1500</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03309">
                <a:tc>
                  <a:txBody>
                    <a:bodyPr/>
                    <a:lstStyle/>
                    <a:p>
                      <a:pPr algn="ctr">
                        <a:lnSpc>
                          <a:spcPct val="100000"/>
                        </a:lnSpc>
                        <a:spcBef>
                          <a:spcPts val="0"/>
                        </a:spcBef>
                        <a:spcAft>
                          <a:spcPts val="0"/>
                        </a:spcAft>
                      </a:pPr>
                      <a:r>
                        <a:rPr lang="en-US" sz="1600" kern="1200" dirty="0">
                          <a:solidFill>
                            <a:schemeClr val="dk1"/>
                          </a:solidFill>
                          <a:effectLst/>
                          <a:latin typeface="+mn-lt"/>
                          <a:ea typeface="+mn-ea"/>
                          <a:cs typeface="+mn-cs"/>
                        </a:rPr>
                        <a:t>LCD Display</a:t>
                      </a:r>
                      <a:endParaRPr lang="en-US" sz="1600" dirty="0"/>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100</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03309">
                <a:tc>
                  <a:txBody>
                    <a:bodyPr/>
                    <a:lstStyle/>
                    <a:p>
                      <a:pPr algn="ctr">
                        <a:lnSpc>
                          <a:spcPct val="100000"/>
                        </a:lnSpc>
                        <a:spcBef>
                          <a:spcPts val="0"/>
                        </a:spcBef>
                        <a:spcAft>
                          <a:spcPts val="0"/>
                        </a:spcAft>
                      </a:pPr>
                      <a:r>
                        <a:rPr lang="en-US" sz="1600" kern="1200" dirty="0">
                          <a:solidFill>
                            <a:schemeClr val="dk1"/>
                          </a:solidFill>
                          <a:effectLst/>
                          <a:latin typeface="+mn-lt"/>
                          <a:ea typeface="+mn-ea"/>
                          <a:cs typeface="+mn-cs"/>
                        </a:rPr>
                        <a:t>Keypad(6*4)</a:t>
                      </a:r>
                      <a:endParaRPr lang="en-US" sz="1600" dirty="0"/>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120</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03309">
                <a:tc>
                  <a:txBody>
                    <a:bodyPr/>
                    <a:lstStyle/>
                    <a:p>
                      <a:pPr algn="ctr">
                        <a:lnSpc>
                          <a:spcPct val="100000"/>
                        </a:lnSpc>
                        <a:spcBef>
                          <a:spcPts val="0"/>
                        </a:spcBef>
                        <a:spcAft>
                          <a:spcPts val="0"/>
                        </a:spcAft>
                      </a:pPr>
                      <a:r>
                        <a:rPr lang="en-US" sz="1600" kern="1200" dirty="0">
                          <a:solidFill>
                            <a:schemeClr val="dk1"/>
                          </a:solidFill>
                          <a:effectLst/>
                          <a:latin typeface="+mn-lt"/>
                          <a:ea typeface="+mn-ea"/>
                          <a:cs typeface="+mn-cs"/>
                        </a:rPr>
                        <a:t>GSM Module (SIM 900A)</a:t>
                      </a:r>
                      <a:endParaRPr lang="en-US" sz="1600" dirty="0"/>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1100</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403309">
                <a:tc>
                  <a:txBody>
                    <a:bodyPr/>
                    <a:lstStyle/>
                    <a:p>
                      <a:pPr algn="ctr">
                        <a:lnSpc>
                          <a:spcPct val="100000"/>
                        </a:lnSpc>
                        <a:spcBef>
                          <a:spcPts val="0"/>
                        </a:spcBef>
                        <a:spcAft>
                          <a:spcPts val="0"/>
                        </a:spcAft>
                      </a:pPr>
                      <a:r>
                        <a:rPr lang="en-US" sz="1600" kern="1200" dirty="0">
                          <a:solidFill>
                            <a:schemeClr val="dk1"/>
                          </a:solidFill>
                          <a:effectLst/>
                          <a:latin typeface="+mn-lt"/>
                          <a:ea typeface="+mn-ea"/>
                          <a:cs typeface="+mn-cs"/>
                        </a:rPr>
                        <a:t>Gas Sensor(MQ-2)</a:t>
                      </a:r>
                      <a:endParaRPr lang="en-US" sz="1600" dirty="0"/>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120</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403309">
                <a:tc>
                  <a:txBody>
                    <a:bodyPr/>
                    <a:lstStyle/>
                    <a:p>
                      <a:pPr algn="ctr">
                        <a:lnSpc>
                          <a:spcPct val="100000"/>
                        </a:lnSpc>
                        <a:spcBef>
                          <a:spcPts val="0"/>
                        </a:spcBef>
                        <a:spcAft>
                          <a:spcPts val="0"/>
                        </a:spcAft>
                      </a:pPr>
                      <a:r>
                        <a:rPr lang="en-US" sz="1600" kern="1200" dirty="0">
                          <a:solidFill>
                            <a:schemeClr val="dk1"/>
                          </a:solidFill>
                          <a:effectLst/>
                          <a:latin typeface="+mn-lt"/>
                          <a:ea typeface="+mn-ea"/>
                          <a:cs typeface="+mn-cs"/>
                        </a:rPr>
                        <a:t>Flame Sensor</a:t>
                      </a:r>
                      <a:endParaRPr lang="en-US" sz="1600" dirty="0"/>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120</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403309">
                <a:tc>
                  <a:txBody>
                    <a:bodyPr/>
                    <a:lstStyle/>
                    <a:p>
                      <a:pPr algn="ctr">
                        <a:lnSpc>
                          <a:spcPct val="100000"/>
                        </a:lnSpc>
                        <a:spcBef>
                          <a:spcPts val="0"/>
                        </a:spcBef>
                        <a:spcAft>
                          <a:spcPts val="0"/>
                        </a:spcAft>
                      </a:pPr>
                      <a:r>
                        <a:rPr lang="en-US" sz="1600" kern="1200" dirty="0">
                          <a:solidFill>
                            <a:schemeClr val="dk1"/>
                          </a:solidFill>
                          <a:effectLst/>
                          <a:latin typeface="+mn-lt"/>
                          <a:ea typeface="+mn-ea"/>
                          <a:cs typeface="+mn-cs"/>
                        </a:rPr>
                        <a:t>PIR Sensor</a:t>
                      </a:r>
                      <a:endParaRPr lang="en-US" sz="1600" dirty="0"/>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100</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403309">
                <a:tc>
                  <a:txBody>
                    <a:bodyPr/>
                    <a:lstStyle/>
                    <a:p>
                      <a:pPr algn="ctr">
                        <a:lnSpc>
                          <a:spcPct val="100000"/>
                        </a:lnSpc>
                        <a:spcBef>
                          <a:spcPts val="0"/>
                        </a:spcBef>
                        <a:spcAft>
                          <a:spcPts val="0"/>
                        </a:spcAft>
                      </a:pPr>
                      <a:r>
                        <a:rPr lang="en-US" sz="1600" kern="1200" dirty="0">
                          <a:solidFill>
                            <a:schemeClr val="dk1"/>
                          </a:solidFill>
                          <a:effectLst/>
                          <a:latin typeface="+mn-lt"/>
                          <a:ea typeface="+mn-ea"/>
                          <a:cs typeface="+mn-cs"/>
                        </a:rPr>
                        <a:t>Ultra-sonic Sensor</a:t>
                      </a:r>
                      <a:endParaRPr lang="en-US" sz="1600" dirty="0"/>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90</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403309">
                <a:tc>
                  <a:txBody>
                    <a:bodyPr/>
                    <a:lstStyle/>
                    <a:p>
                      <a:pPr algn="ctr">
                        <a:lnSpc>
                          <a:spcPct val="100000"/>
                        </a:lnSpc>
                        <a:spcBef>
                          <a:spcPts val="0"/>
                        </a:spcBef>
                        <a:spcAft>
                          <a:spcPts val="0"/>
                        </a:spcAft>
                      </a:pPr>
                      <a:r>
                        <a:rPr lang="en-US" sz="1600" kern="1200" dirty="0">
                          <a:solidFill>
                            <a:schemeClr val="dk1"/>
                          </a:solidFill>
                          <a:effectLst/>
                          <a:latin typeface="+mn-lt"/>
                          <a:ea typeface="+mn-ea"/>
                          <a:cs typeface="+mn-cs"/>
                        </a:rPr>
                        <a:t>Motor-PWMSERVO</a:t>
                      </a:r>
                      <a:endParaRPr lang="en-US" sz="1600" dirty="0"/>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280</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403309">
                <a:tc>
                  <a:txBody>
                    <a:bodyPr/>
                    <a:lstStyle/>
                    <a:p>
                      <a:pPr algn="ctr">
                        <a:lnSpc>
                          <a:spcPct val="100000"/>
                        </a:lnSpc>
                        <a:spcBef>
                          <a:spcPts val="0"/>
                        </a:spcBef>
                        <a:spcAft>
                          <a:spcPts val="0"/>
                        </a:spcAft>
                      </a:pPr>
                      <a:r>
                        <a:rPr lang="en-US" sz="1600" kern="1200" dirty="0">
                          <a:solidFill>
                            <a:schemeClr val="dk1"/>
                          </a:solidFill>
                          <a:effectLst/>
                          <a:latin typeface="+mn-lt"/>
                          <a:ea typeface="+mn-ea"/>
                          <a:cs typeface="+mn-cs"/>
                        </a:rPr>
                        <a:t>Buzzer 5v active</a:t>
                      </a:r>
                      <a:endParaRPr lang="en-US" sz="1600" dirty="0"/>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20</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403309">
                <a:tc>
                  <a:txBody>
                    <a:bodyPr/>
                    <a:lstStyle/>
                    <a:p>
                      <a:pPr algn="ctr">
                        <a:lnSpc>
                          <a:spcPct val="100000"/>
                        </a:lnSpc>
                        <a:spcBef>
                          <a:spcPts val="0"/>
                        </a:spcBef>
                        <a:spcAft>
                          <a:spcPts val="0"/>
                        </a:spcAft>
                      </a:pPr>
                      <a:r>
                        <a:rPr lang="en-US" sz="1600" dirty="0"/>
                        <a:t>Bluetooth</a:t>
                      </a:r>
                      <a:r>
                        <a:rPr lang="en-US" sz="1600" baseline="0" dirty="0"/>
                        <a:t> Module</a:t>
                      </a:r>
                      <a:endParaRPr lang="en-US" sz="1600" dirty="0"/>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0"/>
                        </a:spcBef>
                        <a:spcAft>
                          <a:spcPts val="0"/>
                        </a:spcAft>
                      </a:pPr>
                      <a:r>
                        <a:rPr lang="en-US" sz="1600" dirty="0"/>
                        <a:t>350</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4195073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8C4B3F-DE3B-43FF-B859-7AD5EA971025}" type="datetime1">
              <a:rPr lang="en-US" smtClean="0"/>
              <a:t>9/1/22</a:t>
            </a:fld>
            <a:endParaRPr lang="en-US"/>
          </a:p>
        </p:txBody>
      </p:sp>
      <p:sp>
        <p:nvSpPr>
          <p:cNvPr id="3" name="Footer Placeholder 2"/>
          <p:cNvSpPr>
            <a:spLocks noGrp="1"/>
          </p:cNvSpPr>
          <p:nvPr>
            <p:ph type="ftr" sz="quarter" idx="11"/>
          </p:nvPr>
        </p:nvSpPr>
        <p:spPr/>
        <p:txBody>
          <a:bodyPr/>
          <a:lstStyle/>
          <a:p>
            <a:r>
              <a:rPr lang="en-US"/>
              <a:t>B1 Group-6</a:t>
            </a:r>
          </a:p>
        </p:txBody>
      </p:sp>
      <p:sp>
        <p:nvSpPr>
          <p:cNvPr id="4" name="Slide Number Placeholder 3"/>
          <p:cNvSpPr>
            <a:spLocks noGrp="1"/>
          </p:cNvSpPr>
          <p:nvPr>
            <p:ph type="sldNum" sz="quarter" idx="12"/>
          </p:nvPr>
        </p:nvSpPr>
        <p:spPr/>
        <p:txBody>
          <a:bodyPr/>
          <a:lstStyle/>
          <a:p>
            <a:fld id="{528E68C6-D250-49A1-B7D1-2A80FA5DFEEE}" type="slidenum">
              <a:rPr lang="en-US" smtClean="0"/>
              <a:t>13</a:t>
            </a:fld>
            <a:endParaRPr lang="en-US"/>
          </a:p>
        </p:txBody>
      </p:sp>
      <p:graphicFrame>
        <p:nvGraphicFramePr>
          <p:cNvPr id="9" name="Chart 8"/>
          <p:cNvGraphicFramePr/>
          <p:nvPr>
            <p:extLst>
              <p:ext uri="{D42A27DB-BD31-4B8C-83A1-F6EECF244321}">
                <p14:modId xmlns:p14="http://schemas.microsoft.com/office/powerpoint/2010/main" val="1805154013"/>
              </p:ext>
            </p:extLst>
          </p:nvPr>
        </p:nvGraphicFramePr>
        <p:xfrm>
          <a:off x="1776412" y="1082271"/>
          <a:ext cx="8128000" cy="5005356"/>
        </p:xfrm>
        <a:graphic>
          <a:graphicData uri="http://schemas.openxmlformats.org/drawingml/2006/chart">
            <c:chart xmlns:c="http://schemas.openxmlformats.org/drawingml/2006/chart" xmlns:r="http://schemas.openxmlformats.org/officeDocument/2006/relationships" r:id="rId2"/>
          </a:graphicData>
        </a:graphic>
      </p:graphicFrame>
      <p:sp>
        <p:nvSpPr>
          <p:cNvPr id="10" name="Rectangle 9"/>
          <p:cNvSpPr/>
          <p:nvPr/>
        </p:nvSpPr>
        <p:spPr>
          <a:xfrm>
            <a:off x="606582" y="437759"/>
            <a:ext cx="6364586" cy="523220"/>
          </a:xfrm>
          <a:prstGeom prst="rect">
            <a:avLst/>
          </a:prstGeom>
        </p:spPr>
        <p:txBody>
          <a:bodyPr wrap="square">
            <a:spAutoFit/>
          </a:bodyPr>
          <a:lstStyle/>
          <a:p>
            <a:r>
              <a:rPr lang="en-US" sz="2800" b="1" u="sng" dirty="0"/>
              <a:t>Contribution:</a:t>
            </a:r>
          </a:p>
        </p:txBody>
      </p:sp>
    </p:spTree>
    <p:extLst>
      <p:ext uri="{BB962C8B-B14F-4D97-AF65-F5344CB8AC3E}">
        <p14:creationId xmlns:p14="http://schemas.microsoft.com/office/powerpoint/2010/main" val="1735193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8C4B3F-DE3B-43FF-B859-7AD5EA971025}" type="datetime1">
              <a:rPr lang="en-US" smtClean="0"/>
              <a:t>9/1/22</a:t>
            </a:fld>
            <a:endParaRPr lang="en-US"/>
          </a:p>
        </p:txBody>
      </p:sp>
      <p:sp>
        <p:nvSpPr>
          <p:cNvPr id="3" name="Footer Placeholder 2"/>
          <p:cNvSpPr>
            <a:spLocks noGrp="1"/>
          </p:cNvSpPr>
          <p:nvPr>
            <p:ph type="ftr" sz="quarter" idx="11"/>
          </p:nvPr>
        </p:nvSpPr>
        <p:spPr/>
        <p:txBody>
          <a:bodyPr/>
          <a:lstStyle/>
          <a:p>
            <a:r>
              <a:rPr lang="en-US"/>
              <a:t>B1 Group-6</a:t>
            </a:r>
          </a:p>
        </p:txBody>
      </p:sp>
      <p:sp>
        <p:nvSpPr>
          <p:cNvPr id="4" name="Slide Number Placeholder 3"/>
          <p:cNvSpPr>
            <a:spLocks noGrp="1"/>
          </p:cNvSpPr>
          <p:nvPr>
            <p:ph type="sldNum" sz="quarter" idx="12"/>
          </p:nvPr>
        </p:nvSpPr>
        <p:spPr/>
        <p:txBody>
          <a:bodyPr/>
          <a:lstStyle/>
          <a:p>
            <a:fld id="{528E68C6-D250-49A1-B7D1-2A80FA5DFEEE}" type="slidenum">
              <a:rPr lang="en-US" smtClean="0"/>
              <a:t>14</a:t>
            </a:fld>
            <a:endParaRPr lang="en-US"/>
          </a:p>
        </p:txBody>
      </p:sp>
      <p:sp>
        <p:nvSpPr>
          <p:cNvPr id="5" name="Rectangle 4"/>
          <p:cNvSpPr/>
          <p:nvPr/>
        </p:nvSpPr>
        <p:spPr>
          <a:xfrm>
            <a:off x="606582" y="437759"/>
            <a:ext cx="6364586" cy="523220"/>
          </a:xfrm>
          <a:prstGeom prst="rect">
            <a:avLst/>
          </a:prstGeom>
        </p:spPr>
        <p:txBody>
          <a:bodyPr wrap="square">
            <a:spAutoFit/>
          </a:bodyPr>
          <a:lstStyle/>
          <a:p>
            <a:r>
              <a:rPr lang="en-US" sz="2800" b="1" u="sng" dirty="0"/>
              <a:t>Challenges of our Project:</a:t>
            </a:r>
          </a:p>
        </p:txBody>
      </p:sp>
      <p:sp>
        <p:nvSpPr>
          <p:cNvPr id="6" name="TextBox 5"/>
          <p:cNvSpPr txBox="1"/>
          <p:nvPr/>
        </p:nvSpPr>
        <p:spPr>
          <a:xfrm>
            <a:off x="878186" y="1620570"/>
            <a:ext cx="8510258" cy="2308324"/>
          </a:xfrm>
          <a:prstGeom prst="rect">
            <a:avLst/>
          </a:prstGeom>
          <a:noFill/>
        </p:spPr>
        <p:txBody>
          <a:bodyPr wrap="square" rtlCol="0">
            <a:spAutoFit/>
          </a:bodyPr>
          <a:lstStyle/>
          <a:p>
            <a:r>
              <a:rPr lang="en-US" dirty="0"/>
              <a:t>❏ keypad keys have issues</a:t>
            </a:r>
          </a:p>
          <a:p>
            <a:endParaRPr lang="en-US" dirty="0"/>
          </a:p>
          <a:p>
            <a:r>
              <a:rPr lang="en-US" dirty="0"/>
              <a:t>❏ </a:t>
            </a:r>
            <a:r>
              <a:rPr lang="en-US" dirty="0" err="1"/>
              <a:t>Sim</a:t>
            </a:r>
            <a:r>
              <a:rPr lang="en-US" dirty="0"/>
              <a:t> kit </a:t>
            </a:r>
            <a:r>
              <a:rPr lang="en-US" dirty="0" err="1"/>
              <a:t>Sim</a:t>
            </a:r>
            <a:r>
              <a:rPr lang="en-US" dirty="0"/>
              <a:t>-kit does not work in some cases.</a:t>
            </a:r>
          </a:p>
          <a:p>
            <a:endParaRPr lang="en-US" dirty="0"/>
          </a:p>
          <a:p>
            <a:r>
              <a:rPr lang="en-US" dirty="0"/>
              <a:t>❏ ultrasonic sensor stops working</a:t>
            </a:r>
          </a:p>
          <a:p>
            <a:endParaRPr lang="en-US" dirty="0"/>
          </a:p>
          <a:p>
            <a:r>
              <a:rPr lang="en-US" dirty="0"/>
              <a:t>❏ The door attached with servo not rotate</a:t>
            </a:r>
          </a:p>
          <a:p>
            <a:endParaRPr lang="en-US" dirty="0"/>
          </a:p>
        </p:txBody>
      </p:sp>
    </p:spTree>
    <p:extLst>
      <p:ext uri="{BB962C8B-B14F-4D97-AF65-F5344CB8AC3E}">
        <p14:creationId xmlns:p14="http://schemas.microsoft.com/office/powerpoint/2010/main" val="2152173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4A4410C-97A4-47D1-9578-3BF483818A0E}" type="datetime1">
              <a:rPr lang="en-US" smtClean="0"/>
              <a:t>9/1/22</a:t>
            </a:fld>
            <a:endParaRPr lang="en-US"/>
          </a:p>
        </p:txBody>
      </p:sp>
      <p:sp>
        <p:nvSpPr>
          <p:cNvPr id="5" name="Footer Placeholder 4"/>
          <p:cNvSpPr>
            <a:spLocks noGrp="1"/>
          </p:cNvSpPr>
          <p:nvPr>
            <p:ph type="ftr" sz="quarter" idx="11"/>
          </p:nvPr>
        </p:nvSpPr>
        <p:spPr/>
        <p:txBody>
          <a:bodyPr/>
          <a:lstStyle/>
          <a:p>
            <a:r>
              <a:rPr lang="en-US"/>
              <a:t>B1 Group-6</a:t>
            </a:r>
          </a:p>
        </p:txBody>
      </p:sp>
      <p:sp>
        <p:nvSpPr>
          <p:cNvPr id="6" name="Slide Number Placeholder 5"/>
          <p:cNvSpPr>
            <a:spLocks noGrp="1"/>
          </p:cNvSpPr>
          <p:nvPr>
            <p:ph type="sldNum" sz="quarter" idx="12"/>
          </p:nvPr>
        </p:nvSpPr>
        <p:spPr/>
        <p:txBody>
          <a:bodyPr/>
          <a:lstStyle/>
          <a:p>
            <a:fld id="{528E68C6-D250-49A1-B7D1-2A80FA5DFEEE}" type="slidenum">
              <a:rPr lang="en-US" smtClean="0"/>
              <a:t>15</a:t>
            </a:fld>
            <a:endParaRPr lang="en-US"/>
          </a:p>
        </p:txBody>
      </p:sp>
      <p:sp>
        <p:nvSpPr>
          <p:cNvPr id="7" name="Rectangle 6"/>
          <p:cNvSpPr/>
          <p:nvPr/>
        </p:nvSpPr>
        <p:spPr>
          <a:xfrm>
            <a:off x="606582" y="437759"/>
            <a:ext cx="2373585" cy="523220"/>
          </a:xfrm>
          <a:prstGeom prst="rect">
            <a:avLst/>
          </a:prstGeom>
        </p:spPr>
        <p:txBody>
          <a:bodyPr wrap="square">
            <a:spAutoFit/>
          </a:bodyPr>
          <a:lstStyle/>
          <a:p>
            <a:r>
              <a:rPr lang="en-US" sz="2800" b="1" u="sng" dirty="0"/>
              <a:t>Conclusion:</a:t>
            </a:r>
          </a:p>
        </p:txBody>
      </p:sp>
      <p:sp>
        <p:nvSpPr>
          <p:cNvPr id="8" name="TextBox 7"/>
          <p:cNvSpPr txBox="1"/>
          <p:nvPr/>
        </p:nvSpPr>
        <p:spPr>
          <a:xfrm>
            <a:off x="750069" y="1554704"/>
            <a:ext cx="11146184"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t>Main purpose of home automation system is to provide ease to people to control different home appliances with the assist of network module based application present in their phones and save electricity, time &amp; money. </a:t>
            </a:r>
          </a:p>
        </p:txBody>
      </p:sp>
      <p:sp>
        <p:nvSpPr>
          <p:cNvPr id="9" name="Rectangle 8"/>
          <p:cNvSpPr/>
          <p:nvPr/>
        </p:nvSpPr>
        <p:spPr>
          <a:xfrm>
            <a:off x="750069" y="2690336"/>
            <a:ext cx="10557709" cy="646331"/>
          </a:xfrm>
          <a:prstGeom prst="rect">
            <a:avLst/>
          </a:prstGeom>
        </p:spPr>
        <p:txBody>
          <a:bodyPr wrap="square">
            <a:spAutoFit/>
          </a:bodyPr>
          <a:lstStyle/>
          <a:p>
            <a:pPr marL="285750" indent="-285750">
              <a:buFont typeface="Wingdings" panose="05000000000000000000" pitchFamily="2" charset="2"/>
              <a:buChar char="q"/>
            </a:pPr>
            <a:r>
              <a:rPr lang="en-US" dirty="0"/>
              <a:t>People will be encouraged to use our system because of safety measures to prevent accidents</a:t>
            </a:r>
          </a:p>
        </p:txBody>
      </p:sp>
      <p:sp>
        <p:nvSpPr>
          <p:cNvPr id="10" name="Rectangle 9"/>
          <p:cNvSpPr/>
          <p:nvPr/>
        </p:nvSpPr>
        <p:spPr>
          <a:xfrm>
            <a:off x="761613" y="3731815"/>
            <a:ext cx="9749459" cy="646331"/>
          </a:xfrm>
          <a:prstGeom prst="rect">
            <a:avLst/>
          </a:prstGeom>
        </p:spPr>
        <p:txBody>
          <a:bodyPr wrap="square">
            <a:spAutoFit/>
          </a:bodyPr>
          <a:lstStyle/>
          <a:p>
            <a:pPr marL="285750" indent="-285750">
              <a:buFont typeface="Wingdings" panose="05000000000000000000" pitchFamily="2" charset="2"/>
              <a:buChar char="q"/>
            </a:pPr>
            <a:r>
              <a:rPr lang="en-US" dirty="0"/>
              <a:t>these electrical devices are compatible with one another and can set different triggers between devices to automate regular home processes &amp; gives comfort. </a:t>
            </a:r>
          </a:p>
        </p:txBody>
      </p:sp>
    </p:spTree>
    <p:extLst>
      <p:ext uri="{BB962C8B-B14F-4D97-AF65-F5344CB8AC3E}">
        <p14:creationId xmlns:p14="http://schemas.microsoft.com/office/powerpoint/2010/main" val="3246498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8C4B3F-DE3B-43FF-B859-7AD5EA971025}" type="datetime1">
              <a:rPr lang="en-US" smtClean="0"/>
              <a:t>9/1/22</a:t>
            </a:fld>
            <a:endParaRPr lang="en-US"/>
          </a:p>
        </p:txBody>
      </p:sp>
      <p:sp>
        <p:nvSpPr>
          <p:cNvPr id="3" name="Footer Placeholder 2"/>
          <p:cNvSpPr>
            <a:spLocks noGrp="1"/>
          </p:cNvSpPr>
          <p:nvPr>
            <p:ph type="ftr" sz="quarter" idx="11"/>
          </p:nvPr>
        </p:nvSpPr>
        <p:spPr/>
        <p:txBody>
          <a:bodyPr/>
          <a:lstStyle/>
          <a:p>
            <a:r>
              <a:rPr lang="en-US"/>
              <a:t>B1 Group-6</a:t>
            </a:r>
          </a:p>
        </p:txBody>
      </p:sp>
      <p:sp>
        <p:nvSpPr>
          <p:cNvPr id="4" name="Slide Number Placeholder 3"/>
          <p:cNvSpPr>
            <a:spLocks noGrp="1"/>
          </p:cNvSpPr>
          <p:nvPr>
            <p:ph type="sldNum" sz="quarter" idx="12"/>
          </p:nvPr>
        </p:nvSpPr>
        <p:spPr/>
        <p:txBody>
          <a:bodyPr/>
          <a:lstStyle/>
          <a:p>
            <a:fld id="{528E68C6-D250-49A1-B7D1-2A80FA5DFEEE}" type="slidenum">
              <a:rPr lang="en-US" smtClean="0"/>
              <a:t>16</a:t>
            </a:fld>
            <a:endParaRPr lang="en-US"/>
          </a:p>
        </p:txBody>
      </p:sp>
      <p:sp>
        <p:nvSpPr>
          <p:cNvPr id="5" name="Rectangle 4"/>
          <p:cNvSpPr/>
          <p:nvPr/>
        </p:nvSpPr>
        <p:spPr>
          <a:xfrm>
            <a:off x="606582" y="437759"/>
            <a:ext cx="2373585" cy="523220"/>
          </a:xfrm>
          <a:prstGeom prst="rect">
            <a:avLst/>
          </a:prstGeom>
        </p:spPr>
        <p:txBody>
          <a:bodyPr wrap="square">
            <a:spAutoFit/>
          </a:bodyPr>
          <a:lstStyle/>
          <a:p>
            <a:r>
              <a:rPr lang="en-US" sz="2800" b="1" u="sng" dirty="0"/>
              <a:t>Reference:</a:t>
            </a:r>
          </a:p>
        </p:txBody>
      </p:sp>
      <p:sp>
        <p:nvSpPr>
          <p:cNvPr id="6" name="TextBox 5"/>
          <p:cNvSpPr txBox="1"/>
          <p:nvPr/>
        </p:nvSpPr>
        <p:spPr>
          <a:xfrm>
            <a:off x="878186" y="1620570"/>
            <a:ext cx="8510258" cy="923330"/>
          </a:xfrm>
          <a:prstGeom prst="rect">
            <a:avLst/>
          </a:prstGeom>
          <a:noFill/>
        </p:spPr>
        <p:txBody>
          <a:bodyPr wrap="square" rtlCol="0">
            <a:spAutoFit/>
          </a:bodyPr>
          <a:lstStyle/>
          <a:p>
            <a:r>
              <a:rPr lang="en-US" dirty="0"/>
              <a:t>❏ www.arduino.cc</a:t>
            </a:r>
          </a:p>
          <a:p>
            <a:endParaRPr lang="en-US" dirty="0"/>
          </a:p>
          <a:p>
            <a:r>
              <a:rPr lang="en-US" dirty="0"/>
              <a:t>❏ www.circuito.io</a:t>
            </a:r>
          </a:p>
        </p:txBody>
      </p:sp>
    </p:spTree>
    <p:extLst>
      <p:ext uri="{BB962C8B-B14F-4D97-AF65-F5344CB8AC3E}">
        <p14:creationId xmlns:p14="http://schemas.microsoft.com/office/powerpoint/2010/main" val="4062987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8C4B3F-DE3B-43FF-B859-7AD5EA971025}" type="datetime1">
              <a:rPr lang="en-US" smtClean="0"/>
              <a:t>9/1/22</a:t>
            </a:fld>
            <a:endParaRPr lang="en-US"/>
          </a:p>
        </p:txBody>
      </p:sp>
      <p:sp>
        <p:nvSpPr>
          <p:cNvPr id="3" name="Footer Placeholder 2"/>
          <p:cNvSpPr>
            <a:spLocks noGrp="1"/>
          </p:cNvSpPr>
          <p:nvPr>
            <p:ph type="ftr" sz="quarter" idx="11"/>
          </p:nvPr>
        </p:nvSpPr>
        <p:spPr/>
        <p:txBody>
          <a:bodyPr/>
          <a:lstStyle/>
          <a:p>
            <a:r>
              <a:rPr lang="en-US"/>
              <a:t>B1 Group-6</a:t>
            </a:r>
          </a:p>
        </p:txBody>
      </p:sp>
      <p:sp>
        <p:nvSpPr>
          <p:cNvPr id="4" name="Slide Number Placeholder 3"/>
          <p:cNvSpPr>
            <a:spLocks noGrp="1"/>
          </p:cNvSpPr>
          <p:nvPr>
            <p:ph type="sldNum" sz="quarter" idx="12"/>
          </p:nvPr>
        </p:nvSpPr>
        <p:spPr/>
        <p:txBody>
          <a:bodyPr/>
          <a:lstStyle/>
          <a:p>
            <a:fld id="{528E68C6-D250-49A1-B7D1-2A80FA5DFEEE}" type="slidenum">
              <a:rPr lang="en-US" smtClean="0"/>
              <a:t>17</a:t>
            </a:fld>
            <a:endParaRPr lang="en-US"/>
          </a:p>
        </p:txBody>
      </p:sp>
      <p:sp>
        <p:nvSpPr>
          <p:cNvPr id="5" name="Rectangle 4"/>
          <p:cNvSpPr/>
          <p:nvPr/>
        </p:nvSpPr>
        <p:spPr>
          <a:xfrm>
            <a:off x="3284691" y="2683019"/>
            <a:ext cx="5953874" cy="923330"/>
          </a:xfrm>
          <a:prstGeom prst="rect">
            <a:avLst/>
          </a:prstGeom>
        </p:spPr>
        <p:txBody>
          <a:bodyPr wrap="none">
            <a:spAutoFit/>
          </a:bodyPr>
          <a:lstStyle/>
          <a:p>
            <a:r>
              <a:rPr lang="en" sz="5400" dirty="0"/>
              <a:t>Any Questions??</a:t>
            </a:r>
            <a:r>
              <a:rPr lang="en" sz="5400" dirty="0">
                <a:solidFill>
                  <a:schemeClr val="lt1"/>
                </a:solidFill>
              </a:rPr>
              <a:t> </a:t>
            </a:r>
            <a:endParaRPr lang="en-US" sz="5400" dirty="0"/>
          </a:p>
        </p:txBody>
      </p:sp>
    </p:spTree>
    <p:extLst>
      <p:ext uri="{BB962C8B-B14F-4D97-AF65-F5344CB8AC3E}">
        <p14:creationId xmlns:p14="http://schemas.microsoft.com/office/powerpoint/2010/main" val="8087589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684762" y="2516862"/>
            <a:ext cx="4789282" cy="1107996"/>
          </a:xfrm>
          <a:prstGeom prst="rect">
            <a:avLst/>
          </a:prstGeom>
        </p:spPr>
        <p:txBody>
          <a:bodyPr wrap="square">
            <a:spAutoFit/>
          </a:bodyPr>
          <a:lstStyle/>
          <a:p>
            <a:r>
              <a:rPr lang="en" sz="6600" dirty="0"/>
              <a:t>Thank You!</a:t>
            </a:r>
            <a:endParaRPr lang="en-US" sz="6600" dirty="0"/>
          </a:p>
        </p:txBody>
      </p:sp>
    </p:spTree>
    <p:extLst>
      <p:ext uri="{BB962C8B-B14F-4D97-AF65-F5344CB8AC3E}">
        <p14:creationId xmlns:p14="http://schemas.microsoft.com/office/powerpoint/2010/main" val="3909941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2DF7ACC-EE0E-48EE-B5E6-0C678729C190}" type="datetime1">
              <a:rPr lang="en-US" smtClean="0"/>
              <a:t>9/1/22</a:t>
            </a:fld>
            <a:endParaRPr lang="en-US"/>
          </a:p>
        </p:txBody>
      </p:sp>
      <p:sp>
        <p:nvSpPr>
          <p:cNvPr id="6" name="Footer Placeholder 5"/>
          <p:cNvSpPr>
            <a:spLocks noGrp="1"/>
          </p:cNvSpPr>
          <p:nvPr>
            <p:ph type="ftr" sz="quarter" idx="11"/>
          </p:nvPr>
        </p:nvSpPr>
        <p:spPr/>
        <p:txBody>
          <a:bodyPr/>
          <a:lstStyle/>
          <a:p>
            <a:r>
              <a:rPr lang="en-US"/>
              <a:t>B1 Group-6</a:t>
            </a:r>
          </a:p>
        </p:txBody>
      </p:sp>
      <p:sp>
        <p:nvSpPr>
          <p:cNvPr id="7" name="Slide Number Placeholder 6"/>
          <p:cNvSpPr>
            <a:spLocks noGrp="1"/>
          </p:cNvSpPr>
          <p:nvPr>
            <p:ph type="sldNum" sz="quarter" idx="12"/>
          </p:nvPr>
        </p:nvSpPr>
        <p:spPr/>
        <p:txBody>
          <a:bodyPr/>
          <a:lstStyle/>
          <a:p>
            <a:fld id="{528E68C6-D250-49A1-B7D1-2A80FA5DFEEE}" type="slidenum">
              <a:rPr lang="en-US" smtClean="0"/>
              <a:t>2</a:t>
            </a:fld>
            <a:endParaRPr lang="en-US"/>
          </a:p>
        </p:txBody>
      </p:sp>
      <p:sp>
        <p:nvSpPr>
          <p:cNvPr id="8" name="TextBox 7"/>
          <p:cNvSpPr txBox="1"/>
          <p:nvPr/>
        </p:nvSpPr>
        <p:spPr>
          <a:xfrm>
            <a:off x="452593" y="477429"/>
            <a:ext cx="9515193" cy="523220"/>
          </a:xfrm>
          <a:prstGeom prst="rect">
            <a:avLst/>
          </a:prstGeom>
          <a:noFill/>
        </p:spPr>
        <p:txBody>
          <a:bodyPr wrap="square" rtlCol="0">
            <a:spAutoFit/>
          </a:bodyPr>
          <a:lstStyle/>
          <a:p>
            <a:r>
              <a:rPr lang="en-US" sz="2800" b="1" u="sng" dirty="0"/>
              <a:t>Objectives:</a:t>
            </a:r>
          </a:p>
        </p:txBody>
      </p:sp>
      <p:sp>
        <p:nvSpPr>
          <p:cNvPr id="10" name="Rectangle: Rounded Corners 41">
            <a:extLst>
              <a:ext uri="{FF2B5EF4-FFF2-40B4-BE49-F238E27FC236}">
                <a16:creationId xmlns:a16="http://schemas.microsoft.com/office/drawing/2014/main" id="{4D6D7224-CA97-9102-2FF6-F91AF6DF02B9}"/>
              </a:ext>
            </a:extLst>
          </p:cNvPr>
          <p:cNvSpPr/>
          <p:nvPr/>
        </p:nvSpPr>
        <p:spPr>
          <a:xfrm>
            <a:off x="684212" y="1575815"/>
            <a:ext cx="9678988" cy="546112"/>
          </a:xfrm>
          <a:prstGeom prst="roundRect">
            <a:avLst/>
          </a:prstGeom>
          <a:solidFill>
            <a:schemeClr val="tx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itchFamily="34" charset="0"/>
              <a:buChar char="•"/>
            </a:pPr>
            <a:r>
              <a:rPr lang="en-US" dirty="0">
                <a:solidFill>
                  <a:schemeClr val="bg1"/>
                </a:solidFill>
              </a:rPr>
              <a:t> It automates typical routines as well as giving homeowners the power to manage their home systems remotely. </a:t>
            </a:r>
            <a:endParaRPr lang="en-US" sz="1800" dirty="0">
              <a:solidFill>
                <a:schemeClr val="bg1"/>
              </a:solidFill>
              <a:latin typeface="Cambria" pitchFamily="18" charset="0"/>
              <a:ea typeface="Cambria" pitchFamily="18" charset="0"/>
            </a:endParaRPr>
          </a:p>
        </p:txBody>
      </p:sp>
      <p:sp>
        <p:nvSpPr>
          <p:cNvPr id="12" name="Rectangle: Rounded Corners 41">
            <a:extLst>
              <a:ext uri="{FF2B5EF4-FFF2-40B4-BE49-F238E27FC236}">
                <a16:creationId xmlns:a16="http://schemas.microsoft.com/office/drawing/2014/main" id="{4D6D7224-CA97-9102-2FF6-F91AF6DF02B9}"/>
              </a:ext>
            </a:extLst>
          </p:cNvPr>
          <p:cNvSpPr/>
          <p:nvPr/>
        </p:nvSpPr>
        <p:spPr>
          <a:xfrm>
            <a:off x="684212" y="2370560"/>
            <a:ext cx="9678988" cy="554345"/>
          </a:xfrm>
          <a:prstGeom prst="roundRect">
            <a:avLst/>
          </a:prstGeom>
          <a:solidFill>
            <a:schemeClr val="tx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itchFamily="34" charset="0"/>
              <a:buChar char="•"/>
            </a:pPr>
            <a:r>
              <a:rPr lang="en-US" dirty="0">
                <a:solidFill>
                  <a:schemeClr val="bg1">
                    <a:lumMod val="10000"/>
                  </a:schemeClr>
                </a:solidFill>
                <a:latin typeface="Cambria" pitchFamily="18" charset="0"/>
                <a:ea typeface="Cambria" pitchFamily="18" charset="0"/>
              </a:rPr>
              <a:t> </a:t>
            </a:r>
            <a:r>
              <a:rPr lang="en-US" dirty="0">
                <a:solidFill>
                  <a:schemeClr val="bg1"/>
                </a:solidFill>
              </a:rPr>
              <a:t>Type commands through phone application for autonomous administration of electrical components. </a:t>
            </a:r>
            <a:endParaRPr lang="en-US" sz="1800" dirty="0">
              <a:solidFill>
                <a:schemeClr val="bg1"/>
              </a:solidFill>
              <a:latin typeface="Cambria" pitchFamily="18" charset="0"/>
              <a:ea typeface="Cambria" pitchFamily="18" charset="0"/>
            </a:endParaRPr>
          </a:p>
        </p:txBody>
      </p:sp>
      <p:sp>
        <p:nvSpPr>
          <p:cNvPr id="20" name="Rectangle: Rounded Corners 41">
            <a:extLst>
              <a:ext uri="{FF2B5EF4-FFF2-40B4-BE49-F238E27FC236}">
                <a16:creationId xmlns:a16="http://schemas.microsoft.com/office/drawing/2014/main" id="{4D6D7224-CA97-9102-2FF6-F91AF6DF02B9}"/>
              </a:ext>
            </a:extLst>
          </p:cNvPr>
          <p:cNvSpPr/>
          <p:nvPr/>
        </p:nvSpPr>
        <p:spPr>
          <a:xfrm>
            <a:off x="684212" y="3159199"/>
            <a:ext cx="9678988" cy="548213"/>
          </a:xfrm>
          <a:prstGeom prst="roundRect">
            <a:avLst/>
          </a:prstGeom>
          <a:solidFill>
            <a:schemeClr val="tx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itchFamily="34" charset="0"/>
              <a:buChar char="•"/>
            </a:pPr>
            <a:r>
              <a:rPr lang="en-US" dirty="0">
                <a:solidFill>
                  <a:schemeClr val="bg1"/>
                </a:solidFill>
              </a:rPr>
              <a:t>Greater security, detecting burglar using sensors and lock home by using password protection </a:t>
            </a:r>
            <a:endParaRPr lang="en-US" sz="1800" dirty="0">
              <a:solidFill>
                <a:schemeClr val="bg1"/>
              </a:solidFill>
              <a:latin typeface="Cambria" pitchFamily="18" charset="0"/>
              <a:ea typeface="Cambria" pitchFamily="18" charset="0"/>
            </a:endParaRPr>
          </a:p>
        </p:txBody>
      </p:sp>
      <p:sp>
        <p:nvSpPr>
          <p:cNvPr id="22" name="Rectangle: Rounded Corners 41">
            <a:extLst>
              <a:ext uri="{FF2B5EF4-FFF2-40B4-BE49-F238E27FC236}">
                <a16:creationId xmlns:a16="http://schemas.microsoft.com/office/drawing/2014/main" id="{4D6D7224-CA97-9102-2FF6-F91AF6DF02B9}"/>
              </a:ext>
            </a:extLst>
          </p:cNvPr>
          <p:cNvSpPr/>
          <p:nvPr/>
        </p:nvSpPr>
        <p:spPr>
          <a:xfrm>
            <a:off x="657052" y="3946882"/>
            <a:ext cx="9706148" cy="534039"/>
          </a:xfrm>
          <a:prstGeom prst="roundRect">
            <a:avLst/>
          </a:prstGeom>
          <a:solidFill>
            <a:schemeClr val="tx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itchFamily="34" charset="0"/>
              <a:buChar char="•"/>
            </a:pPr>
            <a:r>
              <a:rPr lang="en-US" sz="1800" dirty="0">
                <a:solidFill>
                  <a:schemeClr val="bg1">
                    <a:lumMod val="10000"/>
                  </a:schemeClr>
                </a:solidFill>
                <a:latin typeface="Cambria" pitchFamily="18" charset="0"/>
                <a:ea typeface="Cambria" pitchFamily="18" charset="0"/>
              </a:rPr>
              <a:t> </a:t>
            </a:r>
            <a:r>
              <a:rPr lang="en-US" dirty="0">
                <a:solidFill>
                  <a:schemeClr val="bg1"/>
                </a:solidFill>
              </a:rPr>
              <a:t>Receive alerts in phone to detect gas leakage, adjust temperature, protects from fire prevent theft</a:t>
            </a:r>
            <a:r>
              <a:rPr lang="en-US" sz="1800" dirty="0">
                <a:solidFill>
                  <a:schemeClr val="bg1">
                    <a:lumMod val="10000"/>
                  </a:schemeClr>
                </a:solidFill>
                <a:latin typeface="Cambria" pitchFamily="18" charset="0"/>
                <a:ea typeface="Cambria" pitchFamily="18" charset="0"/>
              </a:rPr>
              <a:t> </a:t>
            </a:r>
          </a:p>
        </p:txBody>
      </p:sp>
      <p:sp>
        <p:nvSpPr>
          <p:cNvPr id="24" name="Rectangle: Rounded Corners 41">
            <a:extLst>
              <a:ext uri="{FF2B5EF4-FFF2-40B4-BE49-F238E27FC236}">
                <a16:creationId xmlns:a16="http://schemas.microsoft.com/office/drawing/2014/main" id="{4D6D7224-CA97-9102-2FF6-F91AF6DF02B9}"/>
              </a:ext>
            </a:extLst>
          </p:cNvPr>
          <p:cNvSpPr/>
          <p:nvPr/>
        </p:nvSpPr>
        <p:spPr>
          <a:xfrm>
            <a:off x="684212" y="4734565"/>
            <a:ext cx="9678988" cy="554985"/>
          </a:xfrm>
          <a:prstGeom prst="roundRect">
            <a:avLst/>
          </a:prstGeom>
          <a:solidFill>
            <a:schemeClr val="tx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itchFamily="34" charset="0"/>
              <a:buChar char="•"/>
            </a:pPr>
            <a:r>
              <a:rPr lang="en-US" dirty="0">
                <a:solidFill>
                  <a:schemeClr val="bg1"/>
                </a:solidFill>
              </a:rPr>
              <a:t> One of the main reasons of the smart home is to ease daily life by increasing user comfort</a:t>
            </a:r>
            <a:endParaRPr lang="en-US" sz="1800" dirty="0">
              <a:solidFill>
                <a:schemeClr val="bg1"/>
              </a:solidFill>
              <a:latin typeface="Cambria" pitchFamily="18" charset="0"/>
              <a:ea typeface="Cambria" pitchFamily="18" charset="0"/>
            </a:endParaRPr>
          </a:p>
        </p:txBody>
      </p:sp>
      <p:sp>
        <p:nvSpPr>
          <p:cNvPr id="26" name="Oval 25">
            <a:extLst>
              <a:ext uri="{FF2B5EF4-FFF2-40B4-BE49-F238E27FC236}">
                <a16:creationId xmlns:a16="http://schemas.microsoft.com/office/drawing/2014/main" id="{8A237EB1-0C7A-9E03-1305-E8ABEF2D9A77}"/>
              </a:ext>
            </a:extLst>
          </p:cNvPr>
          <p:cNvSpPr/>
          <p:nvPr/>
        </p:nvSpPr>
        <p:spPr>
          <a:xfrm>
            <a:off x="478044" y="1554005"/>
            <a:ext cx="566056" cy="528863"/>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4"/>
                </a:solidFill>
              </a:rPr>
              <a:t>1</a:t>
            </a:r>
            <a:endParaRPr lang="en-US" dirty="0">
              <a:solidFill>
                <a:schemeClr val="accent4"/>
              </a:solidFill>
            </a:endParaRPr>
          </a:p>
        </p:txBody>
      </p:sp>
      <p:sp>
        <p:nvSpPr>
          <p:cNvPr id="27" name="Oval 26">
            <a:extLst>
              <a:ext uri="{FF2B5EF4-FFF2-40B4-BE49-F238E27FC236}">
                <a16:creationId xmlns:a16="http://schemas.microsoft.com/office/drawing/2014/main" id="{8A237EB1-0C7A-9E03-1305-E8ABEF2D9A77}"/>
              </a:ext>
            </a:extLst>
          </p:cNvPr>
          <p:cNvSpPr/>
          <p:nvPr/>
        </p:nvSpPr>
        <p:spPr>
          <a:xfrm>
            <a:off x="487103" y="2331501"/>
            <a:ext cx="566056" cy="528863"/>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2</a:t>
            </a:r>
          </a:p>
        </p:txBody>
      </p:sp>
      <p:sp>
        <p:nvSpPr>
          <p:cNvPr id="28" name="Oval 27">
            <a:extLst>
              <a:ext uri="{FF2B5EF4-FFF2-40B4-BE49-F238E27FC236}">
                <a16:creationId xmlns:a16="http://schemas.microsoft.com/office/drawing/2014/main" id="{8A237EB1-0C7A-9E03-1305-E8ABEF2D9A77}"/>
              </a:ext>
            </a:extLst>
          </p:cNvPr>
          <p:cNvSpPr/>
          <p:nvPr/>
        </p:nvSpPr>
        <p:spPr>
          <a:xfrm>
            <a:off x="496152" y="3127118"/>
            <a:ext cx="566056" cy="528863"/>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3</a:t>
            </a:r>
          </a:p>
        </p:txBody>
      </p:sp>
      <p:sp>
        <p:nvSpPr>
          <p:cNvPr id="29" name="Oval 28">
            <a:extLst>
              <a:ext uri="{FF2B5EF4-FFF2-40B4-BE49-F238E27FC236}">
                <a16:creationId xmlns:a16="http://schemas.microsoft.com/office/drawing/2014/main" id="{8A237EB1-0C7A-9E03-1305-E8ABEF2D9A77}"/>
              </a:ext>
            </a:extLst>
          </p:cNvPr>
          <p:cNvSpPr/>
          <p:nvPr/>
        </p:nvSpPr>
        <p:spPr>
          <a:xfrm>
            <a:off x="505203" y="3912597"/>
            <a:ext cx="566056" cy="528863"/>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4</a:t>
            </a:r>
          </a:p>
        </p:txBody>
      </p:sp>
      <p:sp>
        <p:nvSpPr>
          <p:cNvPr id="30" name="Oval 29">
            <a:extLst>
              <a:ext uri="{FF2B5EF4-FFF2-40B4-BE49-F238E27FC236}">
                <a16:creationId xmlns:a16="http://schemas.microsoft.com/office/drawing/2014/main" id="{8A237EB1-0C7A-9E03-1305-E8ABEF2D9A77}"/>
              </a:ext>
            </a:extLst>
          </p:cNvPr>
          <p:cNvSpPr/>
          <p:nvPr/>
        </p:nvSpPr>
        <p:spPr>
          <a:xfrm>
            <a:off x="532368" y="4695104"/>
            <a:ext cx="566056" cy="528863"/>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5</a:t>
            </a:r>
          </a:p>
        </p:txBody>
      </p:sp>
    </p:spTree>
    <p:extLst>
      <p:ext uri="{BB962C8B-B14F-4D97-AF65-F5344CB8AC3E}">
        <p14:creationId xmlns:p14="http://schemas.microsoft.com/office/powerpoint/2010/main" val="3099866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1726" y="304893"/>
            <a:ext cx="9515193" cy="523220"/>
          </a:xfrm>
          <a:prstGeom prst="rect">
            <a:avLst/>
          </a:prstGeom>
          <a:noFill/>
        </p:spPr>
        <p:txBody>
          <a:bodyPr wrap="square" rtlCol="0">
            <a:spAutoFit/>
          </a:bodyPr>
          <a:lstStyle/>
          <a:p>
            <a:r>
              <a:rPr lang="en-US" sz="2800" b="1" u="sng" dirty="0"/>
              <a:t>Social Values:</a:t>
            </a:r>
          </a:p>
        </p:txBody>
      </p:sp>
      <p:sp>
        <p:nvSpPr>
          <p:cNvPr id="2" name="Date Placeholder 1"/>
          <p:cNvSpPr>
            <a:spLocks noGrp="1"/>
          </p:cNvSpPr>
          <p:nvPr>
            <p:ph type="dt" sz="half" idx="10"/>
          </p:nvPr>
        </p:nvSpPr>
        <p:spPr/>
        <p:txBody>
          <a:bodyPr/>
          <a:lstStyle/>
          <a:p>
            <a:fld id="{4CCB94DC-3213-4BB0-91E6-4A9C70B55EE9}" type="datetime1">
              <a:rPr lang="en-US" smtClean="0"/>
              <a:t>9/1/22</a:t>
            </a:fld>
            <a:endParaRPr lang="en-US"/>
          </a:p>
        </p:txBody>
      </p:sp>
      <p:sp>
        <p:nvSpPr>
          <p:cNvPr id="3" name="Footer Placeholder 2"/>
          <p:cNvSpPr>
            <a:spLocks noGrp="1"/>
          </p:cNvSpPr>
          <p:nvPr>
            <p:ph type="ftr" sz="quarter" idx="11"/>
          </p:nvPr>
        </p:nvSpPr>
        <p:spPr/>
        <p:txBody>
          <a:bodyPr/>
          <a:lstStyle/>
          <a:p>
            <a:r>
              <a:rPr lang="en-US"/>
              <a:t>B1 Group-6</a:t>
            </a:r>
          </a:p>
        </p:txBody>
      </p:sp>
      <p:sp>
        <p:nvSpPr>
          <p:cNvPr id="5" name="Slide Number Placeholder 4"/>
          <p:cNvSpPr>
            <a:spLocks noGrp="1"/>
          </p:cNvSpPr>
          <p:nvPr>
            <p:ph type="sldNum" sz="quarter" idx="12"/>
          </p:nvPr>
        </p:nvSpPr>
        <p:spPr/>
        <p:txBody>
          <a:bodyPr/>
          <a:lstStyle/>
          <a:p>
            <a:fld id="{528E68C6-D250-49A1-B7D1-2A80FA5DFEEE}" type="slidenum">
              <a:rPr lang="en-US" smtClean="0"/>
              <a:t>3</a:t>
            </a:fld>
            <a:endParaRPr lang="en-US"/>
          </a:p>
        </p:txBody>
      </p:sp>
      <p:sp>
        <p:nvSpPr>
          <p:cNvPr id="6" name="TextBox 5"/>
          <p:cNvSpPr txBox="1"/>
          <p:nvPr/>
        </p:nvSpPr>
        <p:spPr>
          <a:xfrm>
            <a:off x="977774" y="1079270"/>
            <a:ext cx="10273341" cy="923330"/>
          </a:xfrm>
          <a:prstGeom prst="rect">
            <a:avLst/>
          </a:prstGeom>
          <a:noFill/>
        </p:spPr>
        <p:txBody>
          <a:bodyPr wrap="square" rtlCol="0">
            <a:spAutoFit/>
          </a:bodyPr>
          <a:lstStyle/>
          <a:p>
            <a:pPr marL="285750" indent="-285750">
              <a:buFont typeface="Wingdings" panose="05000000000000000000" pitchFamily="2" charset="2"/>
              <a:buChar char="v"/>
            </a:pPr>
            <a:r>
              <a:rPr lang="en-US" dirty="0"/>
              <a:t> </a:t>
            </a:r>
            <a:r>
              <a:rPr lang="en-US" b="1" dirty="0"/>
              <a:t>Savings</a:t>
            </a:r>
            <a:endParaRPr lang="en-US" dirty="0"/>
          </a:p>
          <a:p>
            <a:pPr algn="just"/>
            <a:r>
              <a:rPr lang="en-US" dirty="0"/>
              <a:t>Smart Thermostats and smart light bulbs save energy, cutting utility costs over time. Some home automation technologies monitor bills.</a:t>
            </a:r>
          </a:p>
        </p:txBody>
      </p:sp>
      <p:sp>
        <p:nvSpPr>
          <p:cNvPr id="7" name="TextBox 6"/>
          <p:cNvSpPr txBox="1"/>
          <p:nvPr/>
        </p:nvSpPr>
        <p:spPr>
          <a:xfrm>
            <a:off x="977774" y="2305848"/>
            <a:ext cx="10511074" cy="1200329"/>
          </a:xfrm>
          <a:prstGeom prst="rect">
            <a:avLst/>
          </a:prstGeom>
          <a:noFill/>
        </p:spPr>
        <p:txBody>
          <a:bodyPr wrap="square" rtlCol="0">
            <a:spAutoFit/>
          </a:bodyPr>
          <a:lstStyle/>
          <a:p>
            <a:pPr marL="285750" indent="-285750">
              <a:buFont typeface="Wingdings" panose="05000000000000000000" pitchFamily="2" charset="2"/>
              <a:buChar char="v"/>
            </a:pPr>
            <a:r>
              <a:rPr lang="en-US" b="1" dirty="0"/>
              <a:t>Safety</a:t>
            </a:r>
          </a:p>
          <a:p>
            <a:pPr algn="just"/>
            <a:r>
              <a:rPr lang="en-US" dirty="0"/>
              <a:t>Many home automation technologies fall under the umbrella of home security. Automated system uses motion sensors help people from hazard of explosion &amp; offer benefits through remote monitoring to aware from unwanted visitors.</a:t>
            </a:r>
          </a:p>
        </p:txBody>
      </p:sp>
      <p:sp>
        <p:nvSpPr>
          <p:cNvPr id="9" name="TextBox 8"/>
          <p:cNvSpPr txBox="1"/>
          <p:nvPr/>
        </p:nvSpPr>
        <p:spPr>
          <a:xfrm>
            <a:off x="977774" y="3810264"/>
            <a:ext cx="10357165" cy="923330"/>
          </a:xfrm>
          <a:prstGeom prst="rect">
            <a:avLst/>
          </a:prstGeom>
          <a:noFill/>
        </p:spPr>
        <p:txBody>
          <a:bodyPr wrap="square" rtlCol="0">
            <a:spAutoFit/>
          </a:bodyPr>
          <a:lstStyle/>
          <a:p>
            <a:pPr marL="285750" indent="-285750">
              <a:buFont typeface="Wingdings" panose="05000000000000000000" pitchFamily="2" charset="2"/>
              <a:buChar char="v"/>
            </a:pPr>
            <a:r>
              <a:rPr lang="en-US" b="1" dirty="0"/>
              <a:t>Convenience</a:t>
            </a:r>
          </a:p>
          <a:p>
            <a:r>
              <a:rPr lang="en-US" dirty="0"/>
              <a:t> Home automation technology performs rote tasks automatically, end users experience great convenience.</a:t>
            </a:r>
          </a:p>
        </p:txBody>
      </p:sp>
      <p:sp>
        <p:nvSpPr>
          <p:cNvPr id="11" name="TextBox 10"/>
          <p:cNvSpPr txBox="1"/>
          <p:nvPr/>
        </p:nvSpPr>
        <p:spPr>
          <a:xfrm>
            <a:off x="977774" y="4870838"/>
            <a:ext cx="8664166" cy="1200329"/>
          </a:xfrm>
          <a:prstGeom prst="rect">
            <a:avLst/>
          </a:prstGeom>
          <a:noFill/>
        </p:spPr>
        <p:txBody>
          <a:bodyPr wrap="square" rtlCol="0">
            <a:spAutoFit/>
          </a:bodyPr>
          <a:lstStyle/>
          <a:p>
            <a:pPr marL="285750" indent="-285750">
              <a:buFont typeface="Wingdings" panose="05000000000000000000" pitchFamily="2" charset="2"/>
              <a:buChar char="v"/>
            </a:pPr>
            <a:r>
              <a:rPr lang="en-US" b="1" dirty="0"/>
              <a:t>Control:</a:t>
            </a:r>
          </a:p>
          <a:p>
            <a:r>
              <a:rPr lang="en-US" dirty="0"/>
              <a:t>Smart home devices provides better control functions within the home. With home automation technology, you can know what’s happening inside your home at all times.</a:t>
            </a:r>
            <a:r>
              <a:rPr lang="en-US" b="1" dirty="0"/>
              <a:t> </a:t>
            </a:r>
            <a:endParaRPr lang="en-US" dirty="0"/>
          </a:p>
        </p:txBody>
      </p:sp>
    </p:spTree>
    <p:extLst>
      <p:ext uri="{BB962C8B-B14F-4D97-AF65-F5344CB8AC3E}">
        <p14:creationId xmlns:p14="http://schemas.microsoft.com/office/powerpoint/2010/main" val="3411133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8C4B3F-DE3B-43FF-B859-7AD5EA971025}" type="datetime1">
              <a:rPr lang="en-US" smtClean="0"/>
              <a:t>9/1/22</a:t>
            </a:fld>
            <a:endParaRPr lang="en-US"/>
          </a:p>
        </p:txBody>
      </p:sp>
      <p:sp>
        <p:nvSpPr>
          <p:cNvPr id="3" name="Footer Placeholder 2"/>
          <p:cNvSpPr>
            <a:spLocks noGrp="1"/>
          </p:cNvSpPr>
          <p:nvPr>
            <p:ph type="ftr" sz="quarter" idx="11"/>
          </p:nvPr>
        </p:nvSpPr>
        <p:spPr/>
        <p:txBody>
          <a:bodyPr/>
          <a:lstStyle/>
          <a:p>
            <a:r>
              <a:rPr lang="en-US"/>
              <a:t>B1 Group-6</a:t>
            </a:r>
          </a:p>
        </p:txBody>
      </p:sp>
      <p:sp>
        <p:nvSpPr>
          <p:cNvPr id="4" name="Slide Number Placeholder 3"/>
          <p:cNvSpPr>
            <a:spLocks noGrp="1"/>
          </p:cNvSpPr>
          <p:nvPr>
            <p:ph type="sldNum" sz="quarter" idx="12"/>
          </p:nvPr>
        </p:nvSpPr>
        <p:spPr/>
        <p:txBody>
          <a:bodyPr/>
          <a:lstStyle/>
          <a:p>
            <a:fld id="{528E68C6-D250-49A1-B7D1-2A80FA5DFEEE}" type="slidenum">
              <a:rPr lang="en-US" smtClean="0"/>
              <a:t>4</a:t>
            </a:fld>
            <a:endParaRPr lang="en-US"/>
          </a:p>
        </p:txBody>
      </p:sp>
      <p:sp>
        <p:nvSpPr>
          <p:cNvPr id="5" name="TextBox 4"/>
          <p:cNvSpPr txBox="1"/>
          <p:nvPr/>
        </p:nvSpPr>
        <p:spPr>
          <a:xfrm>
            <a:off x="502467" y="169361"/>
            <a:ext cx="5205742" cy="523220"/>
          </a:xfrm>
          <a:prstGeom prst="rect">
            <a:avLst/>
          </a:prstGeom>
          <a:noFill/>
        </p:spPr>
        <p:txBody>
          <a:bodyPr wrap="square" rtlCol="0">
            <a:spAutoFit/>
          </a:bodyPr>
          <a:lstStyle/>
          <a:p>
            <a:r>
              <a:rPr lang="en-US" sz="2800" b="1" u="sng" dirty="0"/>
              <a:t>Project Demonstration:</a:t>
            </a:r>
          </a:p>
        </p:txBody>
      </p:sp>
      <p:pic>
        <p:nvPicPr>
          <p:cNvPr id="6" name="MSD-3.mp4" descr="MSD-3.mp4">
            <a:hlinkClick r:id="" action="ppaction://media"/>
            <a:extLst>
              <a:ext uri="{FF2B5EF4-FFF2-40B4-BE49-F238E27FC236}">
                <a16:creationId xmlns:a16="http://schemas.microsoft.com/office/drawing/2014/main" id="{EE92288E-55AE-5623-F378-A926C6ECA44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84212" y="759278"/>
            <a:ext cx="10952617" cy="4819197"/>
          </a:xfrm>
          <a:prstGeom prst="rect">
            <a:avLst/>
          </a:prstGeom>
        </p:spPr>
      </p:pic>
    </p:spTree>
    <p:extLst>
      <p:ext uri="{BB962C8B-B14F-4D97-AF65-F5344CB8AC3E}">
        <p14:creationId xmlns:p14="http://schemas.microsoft.com/office/powerpoint/2010/main" val="3778057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63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4212" y="371360"/>
            <a:ext cx="5205742" cy="1231106"/>
          </a:xfrm>
          <a:prstGeom prst="rect">
            <a:avLst/>
          </a:prstGeom>
          <a:noFill/>
        </p:spPr>
        <p:txBody>
          <a:bodyPr wrap="square" rtlCol="0">
            <a:spAutoFit/>
          </a:bodyPr>
          <a:lstStyle/>
          <a:p>
            <a:r>
              <a:rPr lang="en-US" sz="2800" b="1" u="sng" dirty="0"/>
              <a:t>Required Components:</a:t>
            </a:r>
            <a:endParaRPr lang="en-US" sz="1200" b="1" u="sng" dirty="0"/>
          </a:p>
          <a:p>
            <a:endParaRPr lang="en-US" sz="2800" dirty="0"/>
          </a:p>
          <a:p>
            <a:endParaRPr lang="en-US" dirty="0"/>
          </a:p>
        </p:txBody>
      </p:sp>
      <p:sp>
        <p:nvSpPr>
          <p:cNvPr id="3" name="TextBox 2"/>
          <p:cNvSpPr txBox="1"/>
          <p:nvPr/>
        </p:nvSpPr>
        <p:spPr>
          <a:xfrm>
            <a:off x="765018" y="1222307"/>
            <a:ext cx="3354310" cy="4708981"/>
          </a:xfrm>
          <a:prstGeom prst="rect">
            <a:avLst/>
          </a:prstGeom>
          <a:noFill/>
        </p:spPr>
        <p:txBody>
          <a:bodyPr wrap="square" rtlCol="0">
            <a:spAutoFit/>
          </a:bodyPr>
          <a:lstStyle/>
          <a:p>
            <a:pPr marL="285750" lvl="0" indent="-285750">
              <a:lnSpc>
                <a:spcPct val="150000"/>
              </a:lnSpc>
              <a:buFont typeface="Arial" panose="020B0604020202020204" pitchFamily="34" charset="0"/>
              <a:buChar char="•"/>
            </a:pPr>
            <a:r>
              <a:rPr lang="en-US" sz="2000" dirty="0" err="1"/>
              <a:t>Arduino</a:t>
            </a:r>
            <a:r>
              <a:rPr lang="en-US" sz="2000" dirty="0"/>
              <a:t> Mega 2560 </a:t>
            </a:r>
          </a:p>
          <a:p>
            <a:pPr lvl="0">
              <a:lnSpc>
                <a:spcPct val="150000"/>
              </a:lnSpc>
            </a:pPr>
            <a:r>
              <a:rPr lang="en-US" sz="2000" dirty="0"/>
              <a:t>    R3</a:t>
            </a:r>
          </a:p>
          <a:p>
            <a:pPr marL="285750" lvl="0" indent="-285750">
              <a:lnSpc>
                <a:spcPct val="150000"/>
              </a:lnSpc>
              <a:buFont typeface="Arial" panose="020B0604020202020204" pitchFamily="34" charset="0"/>
              <a:buChar char="•"/>
            </a:pPr>
            <a:endParaRPr lang="en-US" sz="2000" dirty="0"/>
          </a:p>
          <a:p>
            <a:pPr marL="342900" lvl="0" indent="-342900">
              <a:lnSpc>
                <a:spcPct val="150000"/>
              </a:lnSpc>
              <a:buFont typeface="Arial" panose="020B0604020202020204" pitchFamily="34" charset="0"/>
              <a:buChar char="•"/>
            </a:pPr>
            <a:r>
              <a:rPr lang="en-US" sz="2000" dirty="0"/>
              <a:t>LCD Display()  </a:t>
            </a:r>
          </a:p>
          <a:p>
            <a:pPr marL="285750" lvl="0" indent="-285750">
              <a:lnSpc>
                <a:spcPct val="150000"/>
              </a:lnSpc>
              <a:buFont typeface="Arial" panose="020B0604020202020204" pitchFamily="34" charset="0"/>
              <a:buChar char="•"/>
            </a:pPr>
            <a:endParaRPr lang="en-US" sz="2000" dirty="0"/>
          </a:p>
          <a:p>
            <a:pPr marL="285750" lvl="0" indent="-285750">
              <a:lnSpc>
                <a:spcPct val="150000"/>
              </a:lnSpc>
              <a:buFont typeface="Arial" panose="020B0604020202020204" pitchFamily="34" charset="0"/>
              <a:buChar char="•"/>
            </a:pPr>
            <a:endParaRPr lang="en-US" sz="2000" dirty="0"/>
          </a:p>
          <a:p>
            <a:pPr marL="285750" lvl="0" indent="-285750">
              <a:lnSpc>
                <a:spcPct val="150000"/>
              </a:lnSpc>
              <a:buFont typeface="Arial" panose="020B0604020202020204" pitchFamily="34" charset="0"/>
              <a:buChar char="•"/>
            </a:pPr>
            <a:r>
              <a:rPr lang="en-US" sz="2000" dirty="0"/>
              <a:t>Keypad(4*4)</a:t>
            </a:r>
          </a:p>
          <a:p>
            <a:pPr marL="285750" lvl="0" indent="-285750">
              <a:lnSpc>
                <a:spcPct val="150000"/>
              </a:lnSpc>
              <a:buFont typeface="Arial" panose="020B0604020202020204" pitchFamily="34" charset="0"/>
              <a:buChar char="•"/>
            </a:pPr>
            <a:endParaRPr lang="en-US" sz="2000" dirty="0"/>
          </a:p>
          <a:p>
            <a:pPr marL="285750" lvl="0" indent="-285750">
              <a:lnSpc>
                <a:spcPct val="150000"/>
              </a:lnSpc>
              <a:buFont typeface="Arial" panose="020B0604020202020204" pitchFamily="34" charset="0"/>
              <a:buChar char="•"/>
            </a:pPr>
            <a:r>
              <a:rPr lang="en-US" sz="2000" dirty="0"/>
              <a:t>GSM module(SIM 900A)</a:t>
            </a:r>
          </a:p>
        </p:txBody>
      </p:sp>
      <p:sp>
        <p:nvSpPr>
          <p:cNvPr id="5" name="TextBox 4"/>
          <p:cNvSpPr txBox="1"/>
          <p:nvPr/>
        </p:nvSpPr>
        <p:spPr>
          <a:xfrm>
            <a:off x="4654236" y="1901231"/>
            <a:ext cx="2769606" cy="830997"/>
          </a:xfrm>
          <a:prstGeom prst="rect">
            <a:avLst/>
          </a:prstGeom>
          <a:noFill/>
        </p:spPr>
        <p:txBody>
          <a:bodyPr wrap="square" rtlCol="0">
            <a:spAutoFit/>
          </a:bodyPr>
          <a:lstStyle/>
          <a:p>
            <a:pPr marL="285750" lvl="0" indent="-285750">
              <a:lnSpc>
                <a:spcPct val="150000"/>
              </a:lnSpc>
              <a:buFont typeface="Arial" panose="020B0604020202020204" pitchFamily="34" charset="0"/>
              <a:buChar char="•"/>
            </a:pPr>
            <a:endParaRPr lang="en-US" sz="2000" dirty="0"/>
          </a:p>
          <a:p>
            <a:endParaRPr lang="en-US" sz="1800" kern="1200" dirty="0">
              <a:solidFill>
                <a:schemeClr val="tx1"/>
              </a:solidFill>
              <a:latin typeface="+mn-lt"/>
              <a:ea typeface="+mn-ea"/>
              <a:cs typeface="+mn-cs"/>
            </a:endParaRPr>
          </a:p>
        </p:txBody>
      </p:sp>
      <p:sp>
        <p:nvSpPr>
          <p:cNvPr id="6" name="Date Placeholder 5"/>
          <p:cNvSpPr>
            <a:spLocks noGrp="1"/>
          </p:cNvSpPr>
          <p:nvPr>
            <p:ph type="dt" sz="half" idx="10"/>
          </p:nvPr>
        </p:nvSpPr>
        <p:spPr/>
        <p:txBody>
          <a:bodyPr/>
          <a:lstStyle/>
          <a:p>
            <a:fld id="{CB3F865A-C530-4237-ABAC-75974D657955}" type="datetime1">
              <a:rPr lang="en-US" smtClean="0"/>
              <a:t>9/1/22</a:t>
            </a:fld>
            <a:endParaRPr lang="en-US"/>
          </a:p>
        </p:txBody>
      </p:sp>
      <p:sp>
        <p:nvSpPr>
          <p:cNvPr id="7" name="Footer Placeholder 6"/>
          <p:cNvSpPr>
            <a:spLocks noGrp="1"/>
          </p:cNvSpPr>
          <p:nvPr>
            <p:ph type="ftr" sz="quarter" idx="11"/>
          </p:nvPr>
        </p:nvSpPr>
        <p:spPr/>
        <p:txBody>
          <a:bodyPr/>
          <a:lstStyle/>
          <a:p>
            <a:r>
              <a:rPr lang="en-US" dirty="0"/>
              <a:t>B1 Group-6</a:t>
            </a:r>
          </a:p>
        </p:txBody>
      </p:sp>
      <p:sp>
        <p:nvSpPr>
          <p:cNvPr id="8" name="Slide Number Placeholder 7"/>
          <p:cNvSpPr>
            <a:spLocks noGrp="1"/>
          </p:cNvSpPr>
          <p:nvPr>
            <p:ph type="sldNum" sz="quarter" idx="12"/>
          </p:nvPr>
        </p:nvSpPr>
        <p:spPr/>
        <p:txBody>
          <a:bodyPr/>
          <a:lstStyle/>
          <a:p>
            <a:fld id="{528E68C6-D250-49A1-B7D1-2A80FA5DFEEE}" type="slidenum">
              <a:rPr lang="en-US" smtClean="0"/>
              <a:t>5</a:t>
            </a:fld>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12384" y="2262232"/>
            <a:ext cx="1338465" cy="1338465"/>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02605" y="906943"/>
            <a:ext cx="1336895" cy="1336895"/>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20411" y="3643590"/>
            <a:ext cx="1319089" cy="1319089"/>
          </a:xfrm>
          <a:prstGeom prst="rect">
            <a:avLst/>
          </a:prstGeom>
        </p:spPr>
      </p:pic>
      <p:sp>
        <p:nvSpPr>
          <p:cNvPr id="12" name="TextBox 11"/>
          <p:cNvSpPr txBox="1"/>
          <p:nvPr/>
        </p:nvSpPr>
        <p:spPr>
          <a:xfrm flipH="1">
            <a:off x="5622428" y="1043509"/>
            <a:ext cx="3602827" cy="7848302"/>
          </a:xfrm>
          <a:prstGeom prst="rect">
            <a:avLst/>
          </a:prstGeom>
          <a:noFill/>
        </p:spPr>
        <p:txBody>
          <a:bodyPr wrap="square" rtlCol="0">
            <a:spAutoFit/>
          </a:bodyPr>
          <a:lstStyle/>
          <a:p>
            <a:pPr marL="285750" lvl="0" indent="-285750">
              <a:lnSpc>
                <a:spcPct val="150000"/>
              </a:lnSpc>
              <a:buFont typeface="Arial" panose="020B0604020202020204" pitchFamily="34" charset="0"/>
              <a:buChar char="•"/>
            </a:pPr>
            <a:r>
              <a:rPr lang="en-US" dirty="0"/>
              <a:t>Gas Sensor(MQ-2)</a:t>
            </a:r>
          </a:p>
          <a:p>
            <a:pPr marL="285750" lvl="0" indent="-285750">
              <a:lnSpc>
                <a:spcPct val="150000"/>
              </a:lnSpc>
              <a:buFont typeface="Arial" panose="020B0604020202020204" pitchFamily="34" charset="0"/>
              <a:buChar char="•"/>
            </a:pPr>
            <a:endParaRPr lang="en-US" dirty="0"/>
          </a:p>
          <a:p>
            <a:pPr marL="285750" lvl="0" indent="-285750">
              <a:lnSpc>
                <a:spcPct val="150000"/>
              </a:lnSpc>
              <a:buFont typeface="Arial" panose="020B0604020202020204" pitchFamily="34" charset="0"/>
              <a:buChar char="•"/>
            </a:pPr>
            <a:endParaRPr lang="en-US" dirty="0"/>
          </a:p>
          <a:p>
            <a:pPr marL="285750" lvl="0" indent="-285750">
              <a:lnSpc>
                <a:spcPct val="150000"/>
              </a:lnSpc>
              <a:buFont typeface="Arial" panose="020B0604020202020204" pitchFamily="34" charset="0"/>
              <a:buChar char="•"/>
            </a:pPr>
            <a:r>
              <a:rPr lang="en-US" dirty="0"/>
              <a:t>Flame Sensor</a:t>
            </a:r>
          </a:p>
          <a:p>
            <a:pPr marL="285750" lvl="0" indent="-285750">
              <a:lnSpc>
                <a:spcPct val="150000"/>
              </a:lnSpc>
              <a:buFont typeface="Arial" panose="020B0604020202020204" pitchFamily="34" charset="0"/>
              <a:buChar char="•"/>
            </a:pPr>
            <a:endParaRPr lang="en-US" dirty="0"/>
          </a:p>
          <a:p>
            <a:pPr marL="285750" lvl="0" indent="-285750">
              <a:lnSpc>
                <a:spcPct val="150000"/>
              </a:lnSpc>
              <a:buFont typeface="Arial" panose="020B0604020202020204" pitchFamily="34" charset="0"/>
              <a:buChar char="•"/>
            </a:pPr>
            <a:endParaRPr lang="en-US" dirty="0"/>
          </a:p>
          <a:p>
            <a:pPr marL="285750" lvl="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r>
              <a:rPr lang="en-US" dirty="0"/>
              <a:t>PIR Sensor</a:t>
            </a:r>
          </a:p>
          <a:p>
            <a:pPr marL="285750" indent="-285750">
              <a:lnSpc>
                <a:spcPct val="150000"/>
              </a:lnSpc>
              <a:buFont typeface="Arial" panose="020B0604020202020204" pitchFamily="34" charset="0"/>
              <a:buChar char="•"/>
            </a:pPr>
            <a:endParaRPr lang="en-US" dirty="0"/>
          </a:p>
          <a:p>
            <a:pPr>
              <a:lnSpc>
                <a:spcPct val="150000"/>
              </a:lnSpc>
            </a:pPr>
            <a:endParaRPr lang="en-US" dirty="0"/>
          </a:p>
          <a:p>
            <a:pPr marL="285750" lvl="0" indent="-285750">
              <a:lnSpc>
                <a:spcPct val="150000"/>
              </a:lnSpc>
              <a:buFont typeface="Arial" panose="020B0604020202020204" pitchFamily="34" charset="0"/>
              <a:buChar char="•"/>
            </a:pPr>
            <a:r>
              <a:rPr lang="en-US" dirty="0"/>
              <a:t>Motor-PWMSERVO</a:t>
            </a:r>
          </a:p>
          <a:p>
            <a:pPr>
              <a:lnSpc>
                <a:spcPct val="150000"/>
              </a:lnSpc>
            </a:pPr>
            <a:endParaRPr lang="en-US" dirty="0"/>
          </a:p>
          <a:p>
            <a:pPr marL="285750" lvl="0" indent="-285750">
              <a:lnSpc>
                <a:spcPct val="150000"/>
              </a:lnSpc>
              <a:buFont typeface="Arial" panose="020B0604020202020204" pitchFamily="34" charset="0"/>
              <a:buChar char="•"/>
            </a:pPr>
            <a:endParaRPr lang="en-US" dirty="0"/>
          </a:p>
          <a:p>
            <a:pPr marL="285750" lvl="0" indent="-285750">
              <a:lnSpc>
                <a:spcPct val="150000"/>
              </a:lnSpc>
              <a:buFont typeface="Arial" panose="020B0604020202020204" pitchFamily="34" charset="0"/>
              <a:buChar char="•"/>
            </a:pPr>
            <a:endParaRPr lang="en-US" dirty="0"/>
          </a:p>
          <a:p>
            <a:pPr marL="285750" lvl="0" indent="-285750">
              <a:lnSpc>
                <a:spcPct val="150000"/>
              </a:lnSpc>
              <a:buFont typeface="Arial" panose="020B0604020202020204" pitchFamily="34" charset="0"/>
              <a:buChar char="•"/>
            </a:pPr>
            <a:endParaRPr lang="en-US" dirty="0"/>
          </a:p>
          <a:p>
            <a:pPr marL="285750" lvl="0" indent="-285750">
              <a:lnSpc>
                <a:spcPct val="150000"/>
              </a:lnSpc>
              <a:buFont typeface="Arial" panose="020B0604020202020204" pitchFamily="34" charset="0"/>
              <a:buChar char="•"/>
            </a:pPr>
            <a:endParaRPr lang="en-US" dirty="0"/>
          </a:p>
          <a:p>
            <a:pPr marL="285750" lvl="0" indent="-285750">
              <a:lnSpc>
                <a:spcPct val="150000"/>
              </a:lnSpc>
              <a:buFont typeface="Arial" panose="020B0604020202020204" pitchFamily="34" charset="0"/>
              <a:buChar char="•"/>
            </a:pPr>
            <a:endParaRPr lang="en-US" dirty="0"/>
          </a:p>
          <a:p>
            <a:pPr marL="285750" lvl="0" indent="-285750">
              <a:lnSpc>
                <a:spcPct val="150000"/>
              </a:lnSpc>
              <a:buFont typeface="Arial" panose="020B0604020202020204" pitchFamily="34" charset="0"/>
              <a:buChar char="•"/>
            </a:pPr>
            <a:endParaRPr lang="en-US" dirty="0"/>
          </a:p>
          <a:p>
            <a:endParaRPr lang="en-US" dirty="0"/>
          </a:p>
        </p:txBody>
      </p: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28990" y="5019533"/>
            <a:ext cx="1310510" cy="1310510"/>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28012" y="861526"/>
            <a:ext cx="1274010" cy="1274010"/>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26833" y="2169471"/>
            <a:ext cx="1277608" cy="1277608"/>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35886" y="3515064"/>
            <a:ext cx="1277608" cy="1277608"/>
          </a:xfrm>
          <a:prstGeom prst="rect">
            <a:avLst/>
          </a:prstGeom>
        </p:spPr>
      </p:pic>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256349" y="4889398"/>
            <a:ext cx="1282801" cy="1282801"/>
          </a:xfrm>
          <a:prstGeom prst="rect">
            <a:avLst/>
          </a:prstGeom>
        </p:spPr>
      </p:pic>
    </p:spTree>
    <p:extLst>
      <p:ext uri="{BB962C8B-B14F-4D97-AF65-F5344CB8AC3E}">
        <p14:creationId xmlns:p14="http://schemas.microsoft.com/office/powerpoint/2010/main" val="825753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4A4410C-97A4-47D1-9578-3BF483818A0E}" type="datetime1">
              <a:rPr lang="en-US" smtClean="0"/>
              <a:t>9/1/22</a:t>
            </a:fld>
            <a:endParaRPr lang="en-US"/>
          </a:p>
        </p:txBody>
      </p:sp>
      <p:sp>
        <p:nvSpPr>
          <p:cNvPr id="5" name="Footer Placeholder 4"/>
          <p:cNvSpPr>
            <a:spLocks noGrp="1"/>
          </p:cNvSpPr>
          <p:nvPr>
            <p:ph type="ftr" sz="quarter" idx="11"/>
          </p:nvPr>
        </p:nvSpPr>
        <p:spPr/>
        <p:txBody>
          <a:bodyPr/>
          <a:lstStyle/>
          <a:p>
            <a:r>
              <a:rPr lang="en-US"/>
              <a:t>B1 Group-6</a:t>
            </a:r>
          </a:p>
        </p:txBody>
      </p:sp>
      <p:sp>
        <p:nvSpPr>
          <p:cNvPr id="6" name="Slide Number Placeholder 5"/>
          <p:cNvSpPr>
            <a:spLocks noGrp="1"/>
          </p:cNvSpPr>
          <p:nvPr>
            <p:ph type="sldNum" sz="quarter" idx="12"/>
          </p:nvPr>
        </p:nvSpPr>
        <p:spPr/>
        <p:txBody>
          <a:bodyPr/>
          <a:lstStyle/>
          <a:p>
            <a:fld id="{528E68C6-D250-49A1-B7D1-2A80FA5DFEEE}" type="slidenum">
              <a:rPr lang="en-US" smtClean="0"/>
              <a:t>6</a:t>
            </a:fld>
            <a:endParaRPr lang="en-US"/>
          </a:p>
        </p:txBody>
      </p:sp>
      <p:sp>
        <p:nvSpPr>
          <p:cNvPr id="8" name="Rectangle 7"/>
          <p:cNvSpPr/>
          <p:nvPr/>
        </p:nvSpPr>
        <p:spPr>
          <a:xfrm>
            <a:off x="5940661" y="1115601"/>
            <a:ext cx="6096000" cy="5078313"/>
          </a:xfrm>
          <a:prstGeom prst="rect">
            <a:avLst/>
          </a:prstGeom>
        </p:spPr>
        <p:txBody>
          <a:bodyPr>
            <a:spAutoFit/>
          </a:bodyPr>
          <a:lstStyle/>
          <a:p>
            <a:pPr marL="285750" lvl="0" indent="-285750">
              <a:lnSpc>
                <a:spcPct val="150000"/>
              </a:lnSpc>
              <a:buFont typeface="Arial" panose="020B0604020202020204" pitchFamily="34" charset="0"/>
              <a:buChar char="•"/>
            </a:pPr>
            <a:r>
              <a:rPr lang="en-US" dirty="0"/>
              <a:t>Card board</a:t>
            </a:r>
          </a:p>
          <a:p>
            <a:pPr marL="285750" lvl="0" indent="-285750">
              <a:lnSpc>
                <a:spcPct val="150000"/>
              </a:lnSpc>
              <a:buFont typeface="Arial" panose="020B0604020202020204" pitchFamily="34" charset="0"/>
              <a:buChar char="•"/>
            </a:pPr>
            <a:endParaRPr lang="en-US" dirty="0"/>
          </a:p>
          <a:p>
            <a:pPr marL="285750" lvl="0" indent="-285750">
              <a:lnSpc>
                <a:spcPct val="150000"/>
              </a:lnSpc>
              <a:buFont typeface="Arial" panose="020B0604020202020204" pitchFamily="34" charset="0"/>
              <a:buChar char="•"/>
            </a:pPr>
            <a:endParaRPr lang="en-US" dirty="0"/>
          </a:p>
          <a:p>
            <a:pPr marL="285750" lvl="0" indent="-285750">
              <a:lnSpc>
                <a:spcPct val="150000"/>
              </a:lnSpc>
              <a:buFont typeface="Arial" panose="020B0604020202020204" pitchFamily="34" charset="0"/>
              <a:buChar char="•"/>
            </a:pPr>
            <a:r>
              <a:rPr lang="en-US" dirty="0"/>
              <a:t>4.5-12v power adapter</a:t>
            </a:r>
          </a:p>
          <a:p>
            <a:pPr lvl="0">
              <a:lnSpc>
                <a:spcPct val="150000"/>
              </a:lnSpc>
            </a:pPr>
            <a:endParaRPr lang="en-US" dirty="0"/>
          </a:p>
          <a:p>
            <a:pPr lvl="0">
              <a:lnSpc>
                <a:spcPct val="150000"/>
              </a:lnSpc>
            </a:pPr>
            <a:endParaRPr lang="en-US" dirty="0"/>
          </a:p>
          <a:p>
            <a:pPr marL="285750" lvl="0" indent="-285750">
              <a:lnSpc>
                <a:spcPct val="150000"/>
              </a:lnSpc>
              <a:buFont typeface="Arial" panose="020B0604020202020204" pitchFamily="34" charset="0"/>
              <a:buChar char="•"/>
            </a:pPr>
            <a:r>
              <a:rPr lang="en-US" dirty="0"/>
              <a:t>Potentiometer</a:t>
            </a:r>
          </a:p>
          <a:p>
            <a:pPr marL="285750" lvl="0" indent="-285750">
              <a:lnSpc>
                <a:spcPct val="150000"/>
              </a:lnSpc>
              <a:buFont typeface="Arial" panose="020B0604020202020204" pitchFamily="34" charset="0"/>
              <a:buChar char="•"/>
            </a:pPr>
            <a:endParaRPr lang="en-US" dirty="0"/>
          </a:p>
          <a:p>
            <a:pPr marL="285750" lvl="0" indent="-285750">
              <a:lnSpc>
                <a:spcPct val="150000"/>
              </a:lnSpc>
              <a:buFont typeface="Arial" panose="020B0604020202020204" pitchFamily="34" charset="0"/>
              <a:buChar char="•"/>
            </a:pPr>
            <a:endParaRPr lang="en-US" dirty="0"/>
          </a:p>
          <a:p>
            <a:pPr marL="285750" lvl="0" indent="-285750">
              <a:lnSpc>
                <a:spcPct val="150000"/>
              </a:lnSpc>
              <a:buFont typeface="Arial" panose="020B0604020202020204" pitchFamily="34" charset="0"/>
              <a:buChar char="•"/>
            </a:pPr>
            <a:r>
              <a:rPr lang="en-US" dirty="0"/>
              <a:t>Bluetooth module</a:t>
            </a:r>
          </a:p>
          <a:p>
            <a:pPr marL="285750" lvl="0" indent="-285750">
              <a:lnSpc>
                <a:spcPct val="150000"/>
              </a:lnSpc>
              <a:buFont typeface="Arial" panose="020B0604020202020204" pitchFamily="34" charset="0"/>
              <a:buChar char="•"/>
            </a:pPr>
            <a:endParaRPr lang="en-US" dirty="0"/>
          </a:p>
          <a:p>
            <a:pPr marL="285750" lvl="0" indent="-285750">
              <a:lnSpc>
                <a:spcPct val="150000"/>
              </a:lnSpc>
              <a:buFont typeface="Arial" panose="020B0604020202020204" pitchFamily="34" charset="0"/>
              <a:buChar char="•"/>
            </a:pPr>
            <a:endParaRPr lang="en-US" dirty="0"/>
          </a:p>
        </p:txBody>
      </p:sp>
      <p:sp>
        <p:nvSpPr>
          <p:cNvPr id="9" name="Rectangle 8"/>
          <p:cNvSpPr/>
          <p:nvPr/>
        </p:nvSpPr>
        <p:spPr>
          <a:xfrm>
            <a:off x="684212" y="347225"/>
            <a:ext cx="4184159" cy="523220"/>
          </a:xfrm>
          <a:prstGeom prst="rect">
            <a:avLst/>
          </a:prstGeom>
        </p:spPr>
        <p:txBody>
          <a:bodyPr wrap="none">
            <a:spAutoFit/>
          </a:bodyPr>
          <a:lstStyle/>
          <a:p>
            <a:r>
              <a:rPr lang="en-US" sz="2800" b="1" u="sng" dirty="0"/>
              <a:t>Required Components:</a:t>
            </a:r>
          </a:p>
        </p:txBody>
      </p:sp>
      <p:sp>
        <p:nvSpPr>
          <p:cNvPr id="10" name="Rectangle 9"/>
          <p:cNvSpPr/>
          <p:nvPr/>
        </p:nvSpPr>
        <p:spPr>
          <a:xfrm>
            <a:off x="757473" y="1240046"/>
            <a:ext cx="6096000" cy="4662815"/>
          </a:xfrm>
          <a:prstGeom prst="rect">
            <a:avLst/>
          </a:prstGeom>
        </p:spPr>
        <p:txBody>
          <a:bodyPr>
            <a:spAutoFit/>
          </a:bodyPr>
          <a:lstStyle/>
          <a:p>
            <a:pPr marL="285750" lvl="0" indent="-285750">
              <a:lnSpc>
                <a:spcPct val="150000"/>
              </a:lnSpc>
              <a:buFont typeface="Arial" panose="020B0604020202020204" pitchFamily="34" charset="0"/>
              <a:buChar char="•"/>
            </a:pPr>
            <a:r>
              <a:rPr lang="en-US" dirty="0"/>
              <a:t>Breadboard</a:t>
            </a:r>
          </a:p>
          <a:p>
            <a:pPr marL="285750" lvl="0" indent="-285750">
              <a:lnSpc>
                <a:spcPct val="150000"/>
              </a:lnSpc>
              <a:buFont typeface="Arial" panose="020B0604020202020204" pitchFamily="34" charset="0"/>
              <a:buChar char="•"/>
            </a:pPr>
            <a:endParaRPr lang="en-US" dirty="0"/>
          </a:p>
          <a:p>
            <a:pPr marL="285750" lvl="0" indent="-285750">
              <a:lnSpc>
                <a:spcPct val="150000"/>
              </a:lnSpc>
              <a:buFont typeface="Arial" panose="020B0604020202020204" pitchFamily="34" charset="0"/>
              <a:buChar char="•"/>
            </a:pPr>
            <a:endParaRPr lang="en-US" dirty="0"/>
          </a:p>
          <a:p>
            <a:pPr marL="285750" lvl="0" indent="-285750">
              <a:lnSpc>
                <a:spcPct val="150000"/>
              </a:lnSpc>
              <a:buFont typeface="Arial" panose="020B0604020202020204" pitchFamily="34" charset="0"/>
              <a:buChar char="•"/>
            </a:pPr>
            <a:r>
              <a:rPr lang="en-US" dirty="0"/>
              <a:t>Ultra-sonic Sensor</a:t>
            </a:r>
          </a:p>
          <a:p>
            <a:pPr marL="285750" lvl="0" indent="-285750">
              <a:lnSpc>
                <a:spcPct val="150000"/>
              </a:lnSpc>
              <a:buFont typeface="Arial" panose="020B0604020202020204" pitchFamily="34" charset="0"/>
              <a:buChar char="•"/>
            </a:pPr>
            <a:endParaRPr lang="en-US" dirty="0"/>
          </a:p>
          <a:p>
            <a:pPr marL="285750" lvl="0" indent="-285750">
              <a:lnSpc>
                <a:spcPct val="150000"/>
              </a:lnSpc>
              <a:buFont typeface="Arial" panose="020B0604020202020204" pitchFamily="34" charset="0"/>
              <a:buChar char="•"/>
            </a:pPr>
            <a:endParaRPr lang="en-US" dirty="0"/>
          </a:p>
          <a:p>
            <a:pPr marL="285750" lvl="0" indent="-285750">
              <a:lnSpc>
                <a:spcPct val="150000"/>
              </a:lnSpc>
              <a:buFont typeface="Arial" panose="020B0604020202020204" pitchFamily="34" charset="0"/>
              <a:buChar char="•"/>
            </a:pPr>
            <a:r>
              <a:rPr lang="en-US" dirty="0"/>
              <a:t>Buzzer 5v active</a:t>
            </a:r>
          </a:p>
          <a:p>
            <a:pPr lvl="0">
              <a:lnSpc>
                <a:spcPct val="150000"/>
              </a:lnSpc>
            </a:pPr>
            <a:endParaRPr lang="en-US" dirty="0"/>
          </a:p>
          <a:p>
            <a:pPr lvl="0">
              <a:lnSpc>
                <a:spcPct val="150000"/>
              </a:lnSpc>
            </a:pPr>
            <a:endParaRPr lang="en-US" dirty="0"/>
          </a:p>
          <a:p>
            <a:pPr marL="285750" indent="-285750">
              <a:lnSpc>
                <a:spcPct val="150000"/>
              </a:lnSpc>
              <a:buFont typeface="Arial" panose="020B0604020202020204" pitchFamily="34" charset="0"/>
              <a:buChar char="•"/>
            </a:pPr>
            <a:r>
              <a:rPr lang="en-US" dirty="0"/>
              <a:t>Rubber wire &amp; </a:t>
            </a:r>
          </a:p>
          <a:p>
            <a:pPr>
              <a:lnSpc>
                <a:spcPct val="150000"/>
              </a:lnSpc>
            </a:pPr>
            <a:r>
              <a:rPr lang="en-US" dirty="0"/>
              <a:t>    Wire(m2m,m2f,f2f)</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58011" y="964443"/>
            <a:ext cx="1298501" cy="1211333"/>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0986" y="3519166"/>
            <a:ext cx="1217351" cy="130430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6614" y="2195325"/>
            <a:ext cx="1296988" cy="1296988"/>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80986" y="4856434"/>
            <a:ext cx="1275526" cy="1275526"/>
          </a:xfrm>
          <a:prstGeom prst="rect">
            <a:avLst/>
          </a:prstGeom>
        </p:spPr>
      </p:pic>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09640" y="3565438"/>
            <a:ext cx="1308636" cy="1322707"/>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00587" y="981250"/>
            <a:ext cx="1307099" cy="1174260"/>
          </a:xfrm>
          <a:prstGeom prst="rect">
            <a:avLst/>
          </a:prstGeom>
        </p:spPr>
      </p:pic>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58415" y="4951516"/>
            <a:ext cx="1249140" cy="1249140"/>
          </a:xfrm>
          <a:prstGeom prst="rect">
            <a:avLst/>
          </a:prstGeom>
        </p:spPr>
      </p:pic>
      <p:pic>
        <p:nvPicPr>
          <p:cNvPr id="3" name="Picture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91534" y="2175297"/>
            <a:ext cx="1362430" cy="1317016"/>
          </a:xfrm>
          <a:prstGeom prst="rect">
            <a:avLst/>
          </a:prstGeom>
        </p:spPr>
      </p:pic>
    </p:spTree>
    <p:extLst>
      <p:ext uri="{BB962C8B-B14F-4D97-AF65-F5344CB8AC3E}">
        <p14:creationId xmlns:p14="http://schemas.microsoft.com/office/powerpoint/2010/main" val="2486142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8C4B3F-DE3B-43FF-B859-7AD5EA971025}" type="datetime1">
              <a:rPr lang="en-US" smtClean="0"/>
              <a:t>9/1/22</a:t>
            </a:fld>
            <a:endParaRPr lang="en-US"/>
          </a:p>
        </p:txBody>
      </p:sp>
      <p:sp>
        <p:nvSpPr>
          <p:cNvPr id="3" name="Footer Placeholder 2"/>
          <p:cNvSpPr>
            <a:spLocks noGrp="1"/>
          </p:cNvSpPr>
          <p:nvPr>
            <p:ph type="ftr" sz="quarter" idx="11"/>
          </p:nvPr>
        </p:nvSpPr>
        <p:spPr/>
        <p:txBody>
          <a:bodyPr/>
          <a:lstStyle/>
          <a:p>
            <a:r>
              <a:rPr lang="en-US"/>
              <a:t>B1 Group-6</a:t>
            </a:r>
          </a:p>
        </p:txBody>
      </p:sp>
      <p:sp>
        <p:nvSpPr>
          <p:cNvPr id="4" name="Slide Number Placeholder 3"/>
          <p:cNvSpPr>
            <a:spLocks noGrp="1"/>
          </p:cNvSpPr>
          <p:nvPr>
            <p:ph type="sldNum" sz="quarter" idx="12"/>
          </p:nvPr>
        </p:nvSpPr>
        <p:spPr/>
        <p:txBody>
          <a:bodyPr/>
          <a:lstStyle/>
          <a:p>
            <a:fld id="{528E68C6-D250-49A1-B7D1-2A80FA5DFEEE}" type="slidenum">
              <a:rPr lang="en-US" smtClean="0"/>
              <a:t>7</a:t>
            </a:fld>
            <a:endParaRPr lang="en-US"/>
          </a:p>
        </p:txBody>
      </p:sp>
      <p:sp>
        <p:nvSpPr>
          <p:cNvPr id="5" name="Rectangle 4"/>
          <p:cNvSpPr/>
          <p:nvPr/>
        </p:nvSpPr>
        <p:spPr>
          <a:xfrm>
            <a:off x="606582" y="437759"/>
            <a:ext cx="6364586" cy="523220"/>
          </a:xfrm>
          <a:prstGeom prst="rect">
            <a:avLst/>
          </a:prstGeom>
        </p:spPr>
        <p:txBody>
          <a:bodyPr wrap="square">
            <a:spAutoFit/>
          </a:bodyPr>
          <a:lstStyle/>
          <a:p>
            <a:r>
              <a:rPr lang="en-US" sz="2800" b="1" u="sng" dirty="0"/>
              <a:t>Project Images: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1193" y="1157889"/>
            <a:ext cx="3655856" cy="273618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41840" y="1147937"/>
            <a:ext cx="3708322" cy="2775447"/>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7235" y="1157889"/>
            <a:ext cx="3759167" cy="264903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97753" y="4167241"/>
            <a:ext cx="3447656" cy="2478003"/>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56818" y="4090979"/>
            <a:ext cx="3513636" cy="2635227"/>
          </a:xfrm>
          <a:prstGeom prst="rect">
            <a:avLst/>
          </a:prstGeom>
        </p:spPr>
      </p:pic>
    </p:spTree>
    <p:extLst>
      <p:ext uri="{BB962C8B-B14F-4D97-AF65-F5344CB8AC3E}">
        <p14:creationId xmlns:p14="http://schemas.microsoft.com/office/powerpoint/2010/main" val="1018839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8C4B3F-DE3B-43FF-B859-7AD5EA971025}" type="datetime1">
              <a:rPr lang="en-US" smtClean="0"/>
              <a:t>9/1/22</a:t>
            </a:fld>
            <a:endParaRPr lang="en-US"/>
          </a:p>
        </p:txBody>
      </p:sp>
      <p:sp>
        <p:nvSpPr>
          <p:cNvPr id="3" name="Footer Placeholder 2"/>
          <p:cNvSpPr>
            <a:spLocks noGrp="1"/>
          </p:cNvSpPr>
          <p:nvPr>
            <p:ph type="ftr" sz="quarter" idx="11"/>
          </p:nvPr>
        </p:nvSpPr>
        <p:spPr/>
        <p:txBody>
          <a:bodyPr/>
          <a:lstStyle/>
          <a:p>
            <a:r>
              <a:rPr lang="en-US"/>
              <a:t>B1 Group-6</a:t>
            </a:r>
          </a:p>
        </p:txBody>
      </p:sp>
      <p:sp>
        <p:nvSpPr>
          <p:cNvPr id="4" name="Slide Number Placeholder 3"/>
          <p:cNvSpPr>
            <a:spLocks noGrp="1"/>
          </p:cNvSpPr>
          <p:nvPr>
            <p:ph type="sldNum" sz="quarter" idx="12"/>
          </p:nvPr>
        </p:nvSpPr>
        <p:spPr/>
        <p:txBody>
          <a:bodyPr/>
          <a:lstStyle/>
          <a:p>
            <a:fld id="{528E68C6-D250-49A1-B7D1-2A80FA5DFEEE}" type="slidenum">
              <a:rPr lang="en-US" smtClean="0"/>
              <a:t>8</a:t>
            </a:fld>
            <a:endParaRPr lang="en-US"/>
          </a:p>
        </p:txBody>
      </p:sp>
      <p:sp>
        <p:nvSpPr>
          <p:cNvPr id="5" name="TextBox 4"/>
          <p:cNvSpPr txBox="1"/>
          <p:nvPr/>
        </p:nvSpPr>
        <p:spPr>
          <a:xfrm>
            <a:off x="502467" y="169361"/>
            <a:ext cx="5205742" cy="523220"/>
          </a:xfrm>
          <a:prstGeom prst="rect">
            <a:avLst/>
          </a:prstGeom>
          <a:noFill/>
        </p:spPr>
        <p:txBody>
          <a:bodyPr wrap="square" rtlCol="0">
            <a:spAutoFit/>
          </a:bodyPr>
          <a:lstStyle/>
          <a:p>
            <a:r>
              <a:rPr lang="en-US" sz="2800" b="1" u="sng" dirty="0"/>
              <a:t>Block Diagram:</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026" y="1271587"/>
            <a:ext cx="9534525" cy="4010025"/>
          </a:xfrm>
          <a:prstGeom prst="rect">
            <a:avLst/>
          </a:prstGeom>
        </p:spPr>
      </p:pic>
    </p:spTree>
    <p:extLst>
      <p:ext uri="{BB962C8B-B14F-4D97-AF65-F5344CB8AC3E}">
        <p14:creationId xmlns:p14="http://schemas.microsoft.com/office/powerpoint/2010/main" val="3449159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8C4B3F-DE3B-43FF-B859-7AD5EA971025}" type="datetime1">
              <a:rPr lang="en-US" smtClean="0"/>
              <a:t>9/1/22</a:t>
            </a:fld>
            <a:endParaRPr lang="en-US"/>
          </a:p>
        </p:txBody>
      </p:sp>
      <p:sp>
        <p:nvSpPr>
          <p:cNvPr id="3" name="Footer Placeholder 2"/>
          <p:cNvSpPr>
            <a:spLocks noGrp="1"/>
          </p:cNvSpPr>
          <p:nvPr>
            <p:ph type="ftr" sz="quarter" idx="11"/>
          </p:nvPr>
        </p:nvSpPr>
        <p:spPr/>
        <p:txBody>
          <a:bodyPr/>
          <a:lstStyle/>
          <a:p>
            <a:r>
              <a:rPr lang="en-US"/>
              <a:t>B1 Group-6</a:t>
            </a:r>
          </a:p>
        </p:txBody>
      </p:sp>
      <p:sp>
        <p:nvSpPr>
          <p:cNvPr id="4" name="Slide Number Placeholder 3"/>
          <p:cNvSpPr>
            <a:spLocks noGrp="1"/>
          </p:cNvSpPr>
          <p:nvPr>
            <p:ph type="sldNum" sz="quarter" idx="12"/>
          </p:nvPr>
        </p:nvSpPr>
        <p:spPr/>
        <p:txBody>
          <a:bodyPr/>
          <a:lstStyle/>
          <a:p>
            <a:fld id="{528E68C6-D250-49A1-B7D1-2A80FA5DFEEE}" type="slidenum">
              <a:rPr lang="en-US" smtClean="0"/>
              <a:t>9</a:t>
            </a:fld>
            <a:endParaRPr lang="en-US"/>
          </a:p>
        </p:txBody>
      </p:sp>
      <p:sp>
        <p:nvSpPr>
          <p:cNvPr id="5" name="Rectangle 4"/>
          <p:cNvSpPr/>
          <p:nvPr/>
        </p:nvSpPr>
        <p:spPr>
          <a:xfrm>
            <a:off x="684212" y="344031"/>
            <a:ext cx="5566232" cy="523220"/>
          </a:xfrm>
          <a:prstGeom prst="rect">
            <a:avLst/>
          </a:prstGeom>
        </p:spPr>
        <p:txBody>
          <a:bodyPr wrap="square">
            <a:spAutoFit/>
          </a:bodyPr>
          <a:lstStyle/>
          <a:p>
            <a:r>
              <a:rPr lang="en-US" sz="2800" b="1" u="sng" dirty="0"/>
              <a:t>Circuit Diagram:</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9092" y="940252"/>
            <a:ext cx="8818076" cy="5241001"/>
          </a:xfrm>
          <a:prstGeom prst="rect">
            <a:avLst/>
          </a:prstGeom>
        </p:spPr>
      </p:pic>
    </p:spTree>
    <p:extLst>
      <p:ext uri="{BB962C8B-B14F-4D97-AF65-F5344CB8AC3E}">
        <p14:creationId xmlns:p14="http://schemas.microsoft.com/office/powerpoint/2010/main" val="519506617"/>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2517</TotalTime>
  <Words>822</Words>
  <Application>Microsoft Macintosh PowerPoint</Application>
  <PresentationFormat>Widescreen</PresentationFormat>
  <Paragraphs>277</Paragraphs>
  <Slides>18</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Bahnschrift Condensed</vt:lpstr>
      <vt:lpstr>Calibri</vt:lpstr>
      <vt:lpstr>Cambria</vt:lpstr>
      <vt:lpstr>Century Gothic</vt:lpstr>
      <vt:lpstr>High Tower Text</vt:lpstr>
      <vt:lpstr>Wingdings</vt:lpstr>
      <vt:lpstr>Wingdings 3</vt:lpstr>
      <vt:lpstr>Slice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123</dc:creator>
  <cp:lastModifiedBy>SAKIBUL HASAN</cp:lastModifiedBy>
  <cp:revision>144</cp:revision>
  <cp:lastPrinted>2022-07-21T04:39:19Z</cp:lastPrinted>
  <dcterms:created xsi:type="dcterms:W3CDTF">2022-07-19T13:03:40Z</dcterms:created>
  <dcterms:modified xsi:type="dcterms:W3CDTF">2022-09-01T09:30:10Z</dcterms:modified>
</cp:coreProperties>
</file>